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7556500" cy="10680700"/>
  <p:notesSz cx="7556500" cy="106807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1650" y="-3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6737" y="3311017"/>
            <a:ext cx="6423025" cy="224294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3475" y="5981192"/>
            <a:ext cx="5289550" cy="26701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8/26/2025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8/26/2025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7825" y="2456561"/>
            <a:ext cx="3287077" cy="70492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1597" y="2456561"/>
            <a:ext cx="3287077" cy="70492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8/26/2025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8/26/2025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8/26/2025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7825" y="427228"/>
            <a:ext cx="6800850" cy="17089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7825" y="2456561"/>
            <a:ext cx="6800850" cy="70492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69210" y="9933051"/>
            <a:ext cx="2418080" cy="5340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7825" y="9933051"/>
            <a:ext cx="1737995" cy="5340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8/26/2025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0680" y="9933051"/>
            <a:ext cx="1737995" cy="5340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3" Type="http://schemas.openxmlformats.org/officeDocument/2006/relationships/image" Target="../media/image13.png"/><Relationship Id="rId18" Type="http://schemas.openxmlformats.org/officeDocument/2006/relationships/image" Target="../media/image18.png"/><Relationship Id="rId26" Type="http://schemas.openxmlformats.org/officeDocument/2006/relationships/image" Target="../media/image26.png"/><Relationship Id="rId3" Type="http://schemas.openxmlformats.org/officeDocument/2006/relationships/image" Target="../media/image3.png"/><Relationship Id="rId21" Type="http://schemas.openxmlformats.org/officeDocument/2006/relationships/image" Target="../media/image21.png"/><Relationship Id="rId34" Type="http://schemas.openxmlformats.org/officeDocument/2006/relationships/image" Target="../media/image34.png"/><Relationship Id="rId7" Type="http://schemas.openxmlformats.org/officeDocument/2006/relationships/image" Target="../media/image7.png"/><Relationship Id="rId12" Type="http://schemas.openxmlformats.org/officeDocument/2006/relationships/image" Target="../media/image12.png"/><Relationship Id="rId17" Type="http://schemas.openxmlformats.org/officeDocument/2006/relationships/image" Target="../media/image17.png"/><Relationship Id="rId25" Type="http://schemas.openxmlformats.org/officeDocument/2006/relationships/image" Target="../media/image25.png"/><Relationship Id="rId33" Type="http://schemas.openxmlformats.org/officeDocument/2006/relationships/image" Target="../media/image33.png"/><Relationship Id="rId2" Type="http://schemas.openxmlformats.org/officeDocument/2006/relationships/image" Target="../media/image2.png"/><Relationship Id="rId16" Type="http://schemas.openxmlformats.org/officeDocument/2006/relationships/image" Target="../media/image16.png"/><Relationship Id="rId20" Type="http://schemas.openxmlformats.org/officeDocument/2006/relationships/image" Target="../media/image20.png"/><Relationship Id="rId29" Type="http://schemas.openxmlformats.org/officeDocument/2006/relationships/image" Target="../media/image29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6.png"/><Relationship Id="rId11" Type="http://schemas.openxmlformats.org/officeDocument/2006/relationships/image" Target="../media/image11.png"/><Relationship Id="rId24" Type="http://schemas.openxmlformats.org/officeDocument/2006/relationships/image" Target="../media/image24.png"/><Relationship Id="rId32" Type="http://schemas.openxmlformats.org/officeDocument/2006/relationships/image" Target="../media/image32.png"/><Relationship Id="rId5" Type="http://schemas.openxmlformats.org/officeDocument/2006/relationships/image" Target="../media/image5.png"/><Relationship Id="rId15" Type="http://schemas.openxmlformats.org/officeDocument/2006/relationships/image" Target="../media/image15.png"/><Relationship Id="rId23" Type="http://schemas.openxmlformats.org/officeDocument/2006/relationships/image" Target="../media/image23.png"/><Relationship Id="rId28" Type="http://schemas.openxmlformats.org/officeDocument/2006/relationships/image" Target="../media/image28.png"/><Relationship Id="rId10" Type="http://schemas.openxmlformats.org/officeDocument/2006/relationships/image" Target="../media/image10.png"/><Relationship Id="rId19" Type="http://schemas.openxmlformats.org/officeDocument/2006/relationships/image" Target="../media/image19.png"/><Relationship Id="rId31" Type="http://schemas.openxmlformats.org/officeDocument/2006/relationships/image" Target="../media/image31.png"/><Relationship Id="rId4" Type="http://schemas.openxmlformats.org/officeDocument/2006/relationships/image" Target="../media/image4.png"/><Relationship Id="rId9" Type="http://schemas.openxmlformats.org/officeDocument/2006/relationships/image" Target="../media/image9.png"/><Relationship Id="rId14" Type="http://schemas.openxmlformats.org/officeDocument/2006/relationships/image" Target="../media/image14.png"/><Relationship Id="rId22" Type="http://schemas.openxmlformats.org/officeDocument/2006/relationships/image" Target="../media/image22.png"/><Relationship Id="rId27" Type="http://schemas.openxmlformats.org/officeDocument/2006/relationships/image" Target="../media/image27.png"/><Relationship Id="rId30" Type="http://schemas.openxmlformats.org/officeDocument/2006/relationships/image" Target="../media/image30.png"/><Relationship Id="rId35" Type="http://schemas.openxmlformats.org/officeDocument/2006/relationships/image" Target="../media/image35.png"/><Relationship Id="rId8" Type="http://schemas.openxmlformats.org/officeDocument/2006/relationships/image" Target="../media/image8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2.png"/><Relationship Id="rId13" Type="http://schemas.openxmlformats.org/officeDocument/2006/relationships/image" Target="../media/image47.png"/><Relationship Id="rId18" Type="http://schemas.openxmlformats.org/officeDocument/2006/relationships/image" Target="../media/image52.png"/><Relationship Id="rId3" Type="http://schemas.openxmlformats.org/officeDocument/2006/relationships/image" Target="../media/image37.png"/><Relationship Id="rId7" Type="http://schemas.openxmlformats.org/officeDocument/2006/relationships/image" Target="../media/image41.png"/><Relationship Id="rId12" Type="http://schemas.openxmlformats.org/officeDocument/2006/relationships/image" Target="../media/image46.png"/><Relationship Id="rId17" Type="http://schemas.openxmlformats.org/officeDocument/2006/relationships/image" Target="../media/image51.png"/><Relationship Id="rId2" Type="http://schemas.openxmlformats.org/officeDocument/2006/relationships/image" Target="../media/image36.png"/><Relationship Id="rId16" Type="http://schemas.openxmlformats.org/officeDocument/2006/relationships/image" Target="../media/image50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40.png"/><Relationship Id="rId11" Type="http://schemas.openxmlformats.org/officeDocument/2006/relationships/image" Target="../media/image45.png"/><Relationship Id="rId5" Type="http://schemas.openxmlformats.org/officeDocument/2006/relationships/image" Target="../media/image39.png"/><Relationship Id="rId15" Type="http://schemas.openxmlformats.org/officeDocument/2006/relationships/image" Target="../media/image49.png"/><Relationship Id="rId10" Type="http://schemas.openxmlformats.org/officeDocument/2006/relationships/image" Target="../media/image44.png"/><Relationship Id="rId4" Type="http://schemas.openxmlformats.org/officeDocument/2006/relationships/image" Target="../media/image38.png"/><Relationship Id="rId9" Type="http://schemas.openxmlformats.org/officeDocument/2006/relationships/image" Target="../media/image43.png"/><Relationship Id="rId14" Type="http://schemas.openxmlformats.org/officeDocument/2006/relationships/image" Target="../media/image48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59.png"/><Relationship Id="rId13" Type="http://schemas.openxmlformats.org/officeDocument/2006/relationships/image" Target="../media/image64.png"/><Relationship Id="rId18" Type="http://schemas.openxmlformats.org/officeDocument/2006/relationships/image" Target="../media/image69.png"/><Relationship Id="rId3" Type="http://schemas.openxmlformats.org/officeDocument/2006/relationships/image" Target="../media/image54.png"/><Relationship Id="rId21" Type="http://schemas.openxmlformats.org/officeDocument/2006/relationships/image" Target="../media/image72.png"/><Relationship Id="rId7" Type="http://schemas.openxmlformats.org/officeDocument/2006/relationships/image" Target="../media/image58.png"/><Relationship Id="rId12" Type="http://schemas.openxmlformats.org/officeDocument/2006/relationships/image" Target="../media/image63.png"/><Relationship Id="rId17" Type="http://schemas.openxmlformats.org/officeDocument/2006/relationships/image" Target="../media/image68.png"/><Relationship Id="rId2" Type="http://schemas.openxmlformats.org/officeDocument/2006/relationships/image" Target="../media/image53.png"/><Relationship Id="rId16" Type="http://schemas.openxmlformats.org/officeDocument/2006/relationships/image" Target="../media/image67.png"/><Relationship Id="rId20" Type="http://schemas.openxmlformats.org/officeDocument/2006/relationships/image" Target="../media/image71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57.png"/><Relationship Id="rId11" Type="http://schemas.openxmlformats.org/officeDocument/2006/relationships/image" Target="../media/image62.png"/><Relationship Id="rId5" Type="http://schemas.openxmlformats.org/officeDocument/2006/relationships/image" Target="../media/image56.png"/><Relationship Id="rId15" Type="http://schemas.openxmlformats.org/officeDocument/2006/relationships/image" Target="../media/image66.png"/><Relationship Id="rId23" Type="http://schemas.openxmlformats.org/officeDocument/2006/relationships/image" Target="../media/image74.png"/><Relationship Id="rId10" Type="http://schemas.openxmlformats.org/officeDocument/2006/relationships/image" Target="../media/image61.png"/><Relationship Id="rId19" Type="http://schemas.openxmlformats.org/officeDocument/2006/relationships/image" Target="../media/image70.png"/><Relationship Id="rId4" Type="http://schemas.openxmlformats.org/officeDocument/2006/relationships/image" Target="../media/image55.png"/><Relationship Id="rId9" Type="http://schemas.openxmlformats.org/officeDocument/2006/relationships/image" Target="../media/image60.png"/><Relationship Id="rId14" Type="http://schemas.openxmlformats.org/officeDocument/2006/relationships/image" Target="../media/image65.png"/><Relationship Id="rId22" Type="http://schemas.openxmlformats.org/officeDocument/2006/relationships/image" Target="../media/image73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56.png"/><Relationship Id="rId13" Type="http://schemas.openxmlformats.org/officeDocument/2006/relationships/image" Target="../media/image82.png"/><Relationship Id="rId18" Type="http://schemas.openxmlformats.org/officeDocument/2006/relationships/image" Target="../media/image87.png"/><Relationship Id="rId3" Type="http://schemas.openxmlformats.org/officeDocument/2006/relationships/image" Target="../media/image54.png"/><Relationship Id="rId7" Type="http://schemas.openxmlformats.org/officeDocument/2006/relationships/image" Target="../media/image57.png"/><Relationship Id="rId12" Type="http://schemas.openxmlformats.org/officeDocument/2006/relationships/image" Target="../media/image81.png"/><Relationship Id="rId17" Type="http://schemas.openxmlformats.org/officeDocument/2006/relationships/image" Target="../media/image86.png"/><Relationship Id="rId2" Type="http://schemas.openxmlformats.org/officeDocument/2006/relationships/image" Target="../media/image75.png"/><Relationship Id="rId16" Type="http://schemas.openxmlformats.org/officeDocument/2006/relationships/image" Target="../media/image85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58.png"/><Relationship Id="rId11" Type="http://schemas.openxmlformats.org/officeDocument/2006/relationships/image" Target="../media/image80.png"/><Relationship Id="rId5" Type="http://schemas.openxmlformats.org/officeDocument/2006/relationships/image" Target="../media/image77.png"/><Relationship Id="rId15" Type="http://schemas.openxmlformats.org/officeDocument/2006/relationships/image" Target="../media/image84.png"/><Relationship Id="rId10" Type="http://schemas.openxmlformats.org/officeDocument/2006/relationships/image" Target="../media/image79.png"/><Relationship Id="rId4" Type="http://schemas.openxmlformats.org/officeDocument/2006/relationships/image" Target="../media/image76.png"/><Relationship Id="rId9" Type="http://schemas.openxmlformats.org/officeDocument/2006/relationships/image" Target="../media/image78.png"/><Relationship Id="rId14" Type="http://schemas.openxmlformats.org/officeDocument/2006/relationships/image" Target="../media/image83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59.png"/><Relationship Id="rId13" Type="http://schemas.openxmlformats.org/officeDocument/2006/relationships/image" Target="../media/image91.png"/><Relationship Id="rId3" Type="http://schemas.openxmlformats.org/officeDocument/2006/relationships/image" Target="../media/image54.png"/><Relationship Id="rId7" Type="http://schemas.openxmlformats.org/officeDocument/2006/relationships/image" Target="../media/image90.png"/><Relationship Id="rId12" Type="http://schemas.openxmlformats.org/officeDocument/2006/relationships/image" Target="../media/image62.png"/><Relationship Id="rId17" Type="http://schemas.openxmlformats.org/officeDocument/2006/relationships/image" Target="../media/image95.png"/><Relationship Id="rId2" Type="http://schemas.openxmlformats.org/officeDocument/2006/relationships/image" Target="../media/image75.png"/><Relationship Id="rId16" Type="http://schemas.openxmlformats.org/officeDocument/2006/relationships/image" Target="../media/image94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77.png"/><Relationship Id="rId11" Type="http://schemas.openxmlformats.org/officeDocument/2006/relationships/image" Target="../media/image56.png"/><Relationship Id="rId5" Type="http://schemas.openxmlformats.org/officeDocument/2006/relationships/image" Target="../media/image89.png"/><Relationship Id="rId15" Type="http://schemas.openxmlformats.org/officeDocument/2006/relationships/image" Target="../media/image93.png"/><Relationship Id="rId10" Type="http://schemas.openxmlformats.org/officeDocument/2006/relationships/image" Target="../media/image57.png"/><Relationship Id="rId4" Type="http://schemas.openxmlformats.org/officeDocument/2006/relationships/image" Target="../media/image88.png"/><Relationship Id="rId9" Type="http://schemas.openxmlformats.org/officeDocument/2006/relationships/image" Target="../media/image58.png"/><Relationship Id="rId14" Type="http://schemas.openxmlformats.org/officeDocument/2006/relationships/image" Target="../media/image92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1.png"/><Relationship Id="rId13" Type="http://schemas.openxmlformats.org/officeDocument/2006/relationships/image" Target="../media/image106.png"/><Relationship Id="rId18" Type="http://schemas.openxmlformats.org/officeDocument/2006/relationships/image" Target="../media/image111.png"/><Relationship Id="rId26" Type="http://schemas.openxmlformats.org/officeDocument/2006/relationships/image" Target="../media/image119.png"/><Relationship Id="rId3" Type="http://schemas.openxmlformats.org/officeDocument/2006/relationships/image" Target="../media/image97.png"/><Relationship Id="rId21" Type="http://schemas.openxmlformats.org/officeDocument/2006/relationships/image" Target="../media/image114.png"/><Relationship Id="rId7" Type="http://schemas.openxmlformats.org/officeDocument/2006/relationships/image" Target="../media/image100.png"/><Relationship Id="rId12" Type="http://schemas.openxmlformats.org/officeDocument/2006/relationships/image" Target="../media/image105.png"/><Relationship Id="rId17" Type="http://schemas.openxmlformats.org/officeDocument/2006/relationships/image" Target="../media/image110.png"/><Relationship Id="rId25" Type="http://schemas.openxmlformats.org/officeDocument/2006/relationships/image" Target="../media/image118.png"/><Relationship Id="rId2" Type="http://schemas.openxmlformats.org/officeDocument/2006/relationships/image" Target="../media/image96.png"/><Relationship Id="rId16" Type="http://schemas.openxmlformats.org/officeDocument/2006/relationships/image" Target="../media/image109.png"/><Relationship Id="rId20" Type="http://schemas.openxmlformats.org/officeDocument/2006/relationships/image" Target="../media/image113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99.png"/><Relationship Id="rId11" Type="http://schemas.openxmlformats.org/officeDocument/2006/relationships/image" Target="../media/image104.png"/><Relationship Id="rId24" Type="http://schemas.openxmlformats.org/officeDocument/2006/relationships/image" Target="../media/image117.png"/><Relationship Id="rId5" Type="http://schemas.openxmlformats.org/officeDocument/2006/relationships/image" Target="../media/image77.png"/><Relationship Id="rId15" Type="http://schemas.openxmlformats.org/officeDocument/2006/relationships/image" Target="../media/image108.png"/><Relationship Id="rId23" Type="http://schemas.openxmlformats.org/officeDocument/2006/relationships/image" Target="../media/image116.png"/><Relationship Id="rId10" Type="http://schemas.openxmlformats.org/officeDocument/2006/relationships/image" Target="../media/image103.png"/><Relationship Id="rId19" Type="http://schemas.openxmlformats.org/officeDocument/2006/relationships/image" Target="../media/image112.png"/><Relationship Id="rId4" Type="http://schemas.openxmlformats.org/officeDocument/2006/relationships/image" Target="../media/image98.png"/><Relationship Id="rId9" Type="http://schemas.openxmlformats.org/officeDocument/2006/relationships/image" Target="../media/image102.png"/><Relationship Id="rId14" Type="http://schemas.openxmlformats.org/officeDocument/2006/relationships/image" Target="../media/image107.png"/><Relationship Id="rId22" Type="http://schemas.openxmlformats.org/officeDocument/2006/relationships/image" Target="../media/image11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803045" y="410525"/>
            <a:ext cx="849630" cy="21209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1200" spc="-85" dirty="0">
                <a:solidFill>
                  <a:srgbClr val="D9D9D9"/>
                </a:solidFill>
                <a:latin typeface="Arial MT"/>
                <a:cs typeface="Arial MT"/>
              </a:rPr>
              <a:t>Suara</a:t>
            </a:r>
            <a:r>
              <a:rPr sz="1200" spc="-50" dirty="0">
                <a:solidFill>
                  <a:srgbClr val="D9D9D9"/>
                </a:solidFill>
                <a:latin typeface="Arial MT"/>
                <a:cs typeface="Arial MT"/>
              </a:rPr>
              <a:t> </a:t>
            </a:r>
            <a:r>
              <a:rPr sz="1200" spc="-55" dirty="0">
                <a:solidFill>
                  <a:srgbClr val="D9D9D9"/>
                </a:solidFill>
                <a:latin typeface="Arial MT"/>
                <a:cs typeface="Arial MT"/>
              </a:rPr>
              <a:t>Yusren</a:t>
            </a:r>
            <a:endParaRPr sz="1200">
              <a:latin typeface="Arial MT"/>
              <a:cs typeface="Arial MT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rcRect t="4340"/>
          <a:stretch>
            <a:fillRect/>
          </a:stretch>
        </p:blipFill>
        <p:spPr>
          <a:xfrm>
            <a:off x="0" y="0"/>
            <a:ext cx="7552414" cy="106807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object 3"/>
          <p:cNvGrpSpPr/>
          <p:nvPr/>
        </p:nvGrpSpPr>
        <p:grpSpPr>
          <a:xfrm>
            <a:off x="1651958" y="952693"/>
            <a:ext cx="972819" cy="164465"/>
            <a:chOff x="1651958" y="952693"/>
            <a:chExt cx="972819" cy="164465"/>
          </a:xfrm>
        </p:grpSpPr>
        <p:sp>
          <p:nvSpPr>
            <p:cNvPr id="4" name="object 4"/>
            <p:cNvSpPr/>
            <p:nvPr/>
          </p:nvSpPr>
          <p:spPr>
            <a:xfrm>
              <a:off x="1651952" y="952702"/>
              <a:ext cx="537210" cy="164465"/>
            </a:xfrm>
            <a:custGeom>
              <a:avLst/>
              <a:gdLst/>
              <a:ahLst/>
              <a:cxnLst/>
              <a:rect l="l" t="t" r="r" b="b"/>
              <a:pathLst>
                <a:path w="537210" h="164465">
                  <a:moveTo>
                    <a:pt x="117729" y="113233"/>
                  </a:moveTo>
                  <a:lnTo>
                    <a:pt x="104609" y="88607"/>
                  </a:lnTo>
                  <a:lnTo>
                    <a:pt x="100228" y="84569"/>
                  </a:lnTo>
                  <a:lnTo>
                    <a:pt x="94754" y="80987"/>
                  </a:lnTo>
                  <a:lnTo>
                    <a:pt x="88188" y="77863"/>
                  </a:lnTo>
                  <a:lnTo>
                    <a:pt x="81661" y="74739"/>
                  </a:lnTo>
                  <a:lnTo>
                    <a:pt x="73952" y="71920"/>
                  </a:lnTo>
                  <a:lnTo>
                    <a:pt x="65074" y="69392"/>
                  </a:lnTo>
                  <a:lnTo>
                    <a:pt x="58902" y="67665"/>
                  </a:lnTo>
                  <a:lnTo>
                    <a:pt x="53632" y="65913"/>
                  </a:lnTo>
                  <a:lnTo>
                    <a:pt x="31483" y="47345"/>
                  </a:lnTo>
                  <a:lnTo>
                    <a:pt x="31483" y="40462"/>
                  </a:lnTo>
                  <a:lnTo>
                    <a:pt x="32461" y="36779"/>
                  </a:lnTo>
                  <a:lnTo>
                    <a:pt x="36398" y="30391"/>
                  </a:lnTo>
                  <a:lnTo>
                    <a:pt x="39471" y="27825"/>
                  </a:lnTo>
                  <a:lnTo>
                    <a:pt x="43649" y="25895"/>
                  </a:lnTo>
                  <a:lnTo>
                    <a:pt x="47853" y="23939"/>
                  </a:lnTo>
                  <a:lnTo>
                    <a:pt x="53352" y="22948"/>
                  </a:lnTo>
                  <a:lnTo>
                    <a:pt x="67246" y="22948"/>
                  </a:lnTo>
                  <a:lnTo>
                    <a:pt x="73037" y="24104"/>
                  </a:lnTo>
                  <a:lnTo>
                    <a:pt x="77495" y="26428"/>
                  </a:lnTo>
                  <a:lnTo>
                    <a:pt x="81991" y="28714"/>
                  </a:lnTo>
                  <a:lnTo>
                    <a:pt x="85331" y="31813"/>
                  </a:lnTo>
                  <a:lnTo>
                    <a:pt x="89674" y="39674"/>
                  </a:lnTo>
                  <a:lnTo>
                    <a:pt x="90766" y="45313"/>
                  </a:lnTo>
                  <a:lnTo>
                    <a:pt x="90766" y="52641"/>
                  </a:lnTo>
                  <a:lnTo>
                    <a:pt x="117309" y="52641"/>
                  </a:lnTo>
                  <a:lnTo>
                    <a:pt x="102260" y="15036"/>
                  </a:lnTo>
                  <a:lnTo>
                    <a:pt x="60121" y="0"/>
                  </a:lnTo>
                  <a:lnTo>
                    <a:pt x="51917" y="0"/>
                  </a:lnTo>
                  <a:lnTo>
                    <a:pt x="15303" y="16725"/>
                  </a:lnTo>
                  <a:lnTo>
                    <a:pt x="4838" y="38392"/>
                  </a:lnTo>
                  <a:lnTo>
                    <a:pt x="4838" y="51308"/>
                  </a:lnTo>
                  <a:lnTo>
                    <a:pt x="29464" y="82575"/>
                  </a:lnTo>
                  <a:lnTo>
                    <a:pt x="63931" y="95262"/>
                  </a:lnTo>
                  <a:lnTo>
                    <a:pt x="69761" y="97282"/>
                  </a:lnTo>
                  <a:lnTo>
                    <a:pt x="74295" y="99237"/>
                  </a:lnTo>
                  <a:lnTo>
                    <a:pt x="78816" y="101168"/>
                  </a:lnTo>
                  <a:lnTo>
                    <a:pt x="82270" y="103124"/>
                  </a:lnTo>
                  <a:lnTo>
                    <a:pt x="87045" y="107048"/>
                  </a:lnTo>
                  <a:lnTo>
                    <a:pt x="88696" y="109207"/>
                  </a:lnTo>
                  <a:lnTo>
                    <a:pt x="89611" y="111569"/>
                  </a:lnTo>
                  <a:lnTo>
                    <a:pt x="90525" y="113880"/>
                  </a:lnTo>
                  <a:lnTo>
                    <a:pt x="90982" y="116636"/>
                  </a:lnTo>
                  <a:lnTo>
                    <a:pt x="90982" y="119824"/>
                  </a:lnTo>
                  <a:lnTo>
                    <a:pt x="90982" y="124142"/>
                  </a:lnTo>
                  <a:lnTo>
                    <a:pt x="89877" y="127863"/>
                  </a:lnTo>
                  <a:lnTo>
                    <a:pt x="87668" y="130987"/>
                  </a:lnTo>
                  <a:lnTo>
                    <a:pt x="85483" y="134112"/>
                  </a:lnTo>
                  <a:lnTo>
                    <a:pt x="82169" y="136575"/>
                  </a:lnTo>
                  <a:lnTo>
                    <a:pt x="77711" y="138366"/>
                  </a:lnTo>
                  <a:lnTo>
                    <a:pt x="73291" y="140119"/>
                  </a:lnTo>
                  <a:lnTo>
                    <a:pt x="67741" y="140995"/>
                  </a:lnTo>
                  <a:lnTo>
                    <a:pt x="56438" y="140995"/>
                  </a:lnTo>
                  <a:lnTo>
                    <a:pt x="26530" y="117830"/>
                  </a:lnTo>
                  <a:lnTo>
                    <a:pt x="26530" y="110985"/>
                  </a:lnTo>
                  <a:lnTo>
                    <a:pt x="0" y="110985"/>
                  </a:lnTo>
                  <a:lnTo>
                    <a:pt x="13741" y="147243"/>
                  </a:lnTo>
                  <a:lnTo>
                    <a:pt x="53708" y="163842"/>
                  </a:lnTo>
                  <a:lnTo>
                    <a:pt x="69469" y="163842"/>
                  </a:lnTo>
                  <a:lnTo>
                    <a:pt x="106934" y="148132"/>
                  </a:lnTo>
                  <a:lnTo>
                    <a:pt x="113563" y="137998"/>
                  </a:lnTo>
                  <a:lnTo>
                    <a:pt x="116344" y="132486"/>
                  </a:lnTo>
                  <a:lnTo>
                    <a:pt x="117729" y="126352"/>
                  </a:lnTo>
                  <a:lnTo>
                    <a:pt x="117729" y="113233"/>
                  </a:lnTo>
                  <a:close/>
                </a:path>
                <a:path w="537210" h="164465">
                  <a:moveTo>
                    <a:pt x="250913" y="2108"/>
                  </a:moveTo>
                  <a:lnTo>
                    <a:pt x="201625" y="2108"/>
                  </a:lnTo>
                  <a:lnTo>
                    <a:pt x="175298" y="2108"/>
                  </a:lnTo>
                  <a:lnTo>
                    <a:pt x="126123" y="2108"/>
                  </a:lnTo>
                  <a:lnTo>
                    <a:pt x="126123" y="25057"/>
                  </a:lnTo>
                  <a:lnTo>
                    <a:pt x="175298" y="25057"/>
                  </a:lnTo>
                  <a:lnTo>
                    <a:pt x="175298" y="161734"/>
                  </a:lnTo>
                  <a:lnTo>
                    <a:pt x="201625" y="161734"/>
                  </a:lnTo>
                  <a:lnTo>
                    <a:pt x="201625" y="25057"/>
                  </a:lnTo>
                  <a:lnTo>
                    <a:pt x="250913" y="25057"/>
                  </a:lnTo>
                  <a:lnTo>
                    <a:pt x="250913" y="2108"/>
                  </a:lnTo>
                  <a:close/>
                </a:path>
                <a:path w="537210" h="164465">
                  <a:moveTo>
                    <a:pt x="397840" y="161734"/>
                  </a:moveTo>
                  <a:lnTo>
                    <a:pt x="382498" y="121615"/>
                  </a:lnTo>
                  <a:lnTo>
                    <a:pt x="373710" y="98666"/>
                  </a:lnTo>
                  <a:lnTo>
                    <a:pt x="347230" y="29464"/>
                  </a:lnTo>
                  <a:lnTo>
                    <a:pt x="347230" y="98666"/>
                  </a:lnTo>
                  <a:lnTo>
                    <a:pt x="304241" y="98666"/>
                  </a:lnTo>
                  <a:lnTo>
                    <a:pt x="325716" y="39547"/>
                  </a:lnTo>
                  <a:lnTo>
                    <a:pt x="347230" y="98666"/>
                  </a:lnTo>
                  <a:lnTo>
                    <a:pt x="347230" y="29464"/>
                  </a:lnTo>
                  <a:lnTo>
                    <a:pt x="336765" y="2108"/>
                  </a:lnTo>
                  <a:lnTo>
                    <a:pt x="333400" y="2108"/>
                  </a:lnTo>
                  <a:lnTo>
                    <a:pt x="318020" y="2108"/>
                  </a:lnTo>
                  <a:lnTo>
                    <a:pt x="314655" y="2108"/>
                  </a:lnTo>
                  <a:lnTo>
                    <a:pt x="253796" y="161734"/>
                  </a:lnTo>
                  <a:lnTo>
                    <a:pt x="281330" y="161734"/>
                  </a:lnTo>
                  <a:lnTo>
                    <a:pt x="295910" y="121615"/>
                  </a:lnTo>
                  <a:lnTo>
                    <a:pt x="355587" y="121615"/>
                  </a:lnTo>
                  <a:lnTo>
                    <a:pt x="370205" y="161734"/>
                  </a:lnTo>
                  <a:lnTo>
                    <a:pt x="397840" y="161734"/>
                  </a:lnTo>
                  <a:close/>
                </a:path>
                <a:path w="537210" h="164465">
                  <a:moveTo>
                    <a:pt x="536930" y="2108"/>
                  </a:moveTo>
                  <a:lnTo>
                    <a:pt x="510489" y="2108"/>
                  </a:lnTo>
                  <a:lnTo>
                    <a:pt x="510489" y="113245"/>
                  </a:lnTo>
                  <a:lnTo>
                    <a:pt x="437832" y="2108"/>
                  </a:lnTo>
                  <a:lnTo>
                    <a:pt x="412673" y="2108"/>
                  </a:lnTo>
                  <a:lnTo>
                    <a:pt x="412673" y="161734"/>
                  </a:lnTo>
                  <a:lnTo>
                    <a:pt x="439305" y="161734"/>
                  </a:lnTo>
                  <a:lnTo>
                    <a:pt x="439305" y="50965"/>
                  </a:lnTo>
                  <a:lnTo>
                    <a:pt x="511657" y="161734"/>
                  </a:lnTo>
                  <a:lnTo>
                    <a:pt x="536930" y="161734"/>
                  </a:lnTo>
                  <a:lnTo>
                    <a:pt x="536930" y="2108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5" name="object 5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2220028" y="954799"/>
              <a:ext cx="404317" cy="159636"/>
            </a:xfrm>
            <a:prstGeom prst="rect">
              <a:avLst/>
            </a:prstGeom>
          </p:spPr>
        </p:pic>
      </p:grpSp>
      <p:grpSp>
        <p:nvGrpSpPr>
          <p:cNvPr id="6" name="object 6"/>
          <p:cNvGrpSpPr/>
          <p:nvPr/>
        </p:nvGrpSpPr>
        <p:grpSpPr>
          <a:xfrm>
            <a:off x="2691110" y="952693"/>
            <a:ext cx="1435735" cy="164465"/>
            <a:chOff x="2691110" y="952693"/>
            <a:chExt cx="1435735" cy="164465"/>
          </a:xfrm>
        </p:grpSpPr>
        <p:pic>
          <p:nvPicPr>
            <p:cNvPr id="7" name="object 7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2691110" y="952693"/>
              <a:ext cx="129625" cy="163848"/>
            </a:xfrm>
            <a:prstGeom prst="rect">
              <a:avLst/>
            </a:prstGeom>
          </p:spPr>
        </p:pic>
        <p:pic>
          <p:nvPicPr>
            <p:cNvPr id="8" name="object 8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847334" y="954799"/>
              <a:ext cx="116673" cy="159636"/>
            </a:xfrm>
            <a:prstGeom prst="rect">
              <a:avLst/>
            </a:prstGeom>
          </p:spPr>
        </p:pic>
        <p:sp>
          <p:nvSpPr>
            <p:cNvPr id="9" name="object 9"/>
            <p:cNvSpPr/>
            <p:nvPr/>
          </p:nvSpPr>
          <p:spPr>
            <a:xfrm>
              <a:off x="2985605" y="954810"/>
              <a:ext cx="104139" cy="160020"/>
            </a:xfrm>
            <a:custGeom>
              <a:avLst/>
              <a:gdLst/>
              <a:ahLst/>
              <a:cxnLst/>
              <a:rect l="l" t="t" r="r" b="b"/>
              <a:pathLst>
                <a:path w="104139" h="160019">
                  <a:moveTo>
                    <a:pt x="103720" y="136779"/>
                  </a:moveTo>
                  <a:lnTo>
                    <a:pt x="26644" y="136779"/>
                  </a:lnTo>
                  <a:lnTo>
                    <a:pt x="16217" y="136779"/>
                  </a:lnTo>
                  <a:lnTo>
                    <a:pt x="16217" y="136359"/>
                  </a:lnTo>
                  <a:lnTo>
                    <a:pt x="26644" y="136359"/>
                  </a:lnTo>
                  <a:lnTo>
                    <a:pt x="26644" y="89369"/>
                  </a:lnTo>
                  <a:lnTo>
                    <a:pt x="16217" y="89369"/>
                  </a:lnTo>
                  <a:lnTo>
                    <a:pt x="16217" y="88760"/>
                  </a:lnTo>
                  <a:lnTo>
                    <a:pt x="26644" y="88760"/>
                  </a:lnTo>
                  <a:lnTo>
                    <a:pt x="92976" y="88760"/>
                  </a:lnTo>
                  <a:lnTo>
                    <a:pt x="92976" y="65913"/>
                  </a:lnTo>
                  <a:lnTo>
                    <a:pt x="26644" y="65913"/>
                  </a:lnTo>
                  <a:lnTo>
                    <a:pt x="26644" y="23329"/>
                  </a:lnTo>
                  <a:lnTo>
                    <a:pt x="16217" y="23329"/>
                  </a:lnTo>
                  <a:lnTo>
                    <a:pt x="16217" y="22948"/>
                  </a:lnTo>
                  <a:lnTo>
                    <a:pt x="26644" y="22948"/>
                  </a:lnTo>
                  <a:lnTo>
                    <a:pt x="102666" y="22948"/>
                  </a:lnTo>
                  <a:lnTo>
                    <a:pt x="102666" y="0"/>
                  </a:lnTo>
                  <a:lnTo>
                    <a:pt x="26644" y="0"/>
                  </a:lnTo>
                  <a:lnTo>
                    <a:pt x="16217" y="0"/>
                  </a:lnTo>
                  <a:lnTo>
                    <a:pt x="16217" y="469"/>
                  </a:lnTo>
                  <a:lnTo>
                    <a:pt x="0" y="469"/>
                  </a:lnTo>
                  <a:lnTo>
                    <a:pt x="0" y="23329"/>
                  </a:lnTo>
                  <a:lnTo>
                    <a:pt x="0" y="66509"/>
                  </a:lnTo>
                  <a:lnTo>
                    <a:pt x="0" y="89369"/>
                  </a:lnTo>
                  <a:lnTo>
                    <a:pt x="0" y="136359"/>
                  </a:lnTo>
                  <a:lnTo>
                    <a:pt x="0" y="159219"/>
                  </a:lnTo>
                  <a:lnTo>
                    <a:pt x="16217" y="159219"/>
                  </a:lnTo>
                  <a:lnTo>
                    <a:pt x="16217" y="159626"/>
                  </a:lnTo>
                  <a:lnTo>
                    <a:pt x="26644" y="159626"/>
                  </a:lnTo>
                  <a:lnTo>
                    <a:pt x="103720" y="159626"/>
                  </a:lnTo>
                  <a:lnTo>
                    <a:pt x="103720" y="136779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0" name="object 10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3110562" y="952693"/>
              <a:ext cx="386276" cy="163848"/>
            </a:xfrm>
            <a:prstGeom prst="rect">
              <a:avLst/>
            </a:prstGeom>
          </p:spPr>
        </p:pic>
        <p:sp>
          <p:nvSpPr>
            <p:cNvPr id="11" name="object 11"/>
            <p:cNvSpPr/>
            <p:nvPr/>
          </p:nvSpPr>
          <p:spPr>
            <a:xfrm>
              <a:off x="3519246" y="954799"/>
              <a:ext cx="26670" cy="160020"/>
            </a:xfrm>
            <a:custGeom>
              <a:avLst/>
              <a:gdLst/>
              <a:ahLst/>
              <a:cxnLst/>
              <a:rect l="l" t="t" r="r" b="b"/>
              <a:pathLst>
                <a:path w="26670" h="160019">
                  <a:moveTo>
                    <a:pt x="26641" y="159636"/>
                  </a:moveTo>
                  <a:lnTo>
                    <a:pt x="0" y="159636"/>
                  </a:lnTo>
                  <a:lnTo>
                    <a:pt x="0" y="0"/>
                  </a:lnTo>
                  <a:lnTo>
                    <a:pt x="26641" y="0"/>
                  </a:lnTo>
                  <a:lnTo>
                    <a:pt x="26641" y="159636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2" name="object 12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3573398" y="952693"/>
              <a:ext cx="129625" cy="163848"/>
            </a:xfrm>
            <a:prstGeom prst="rect">
              <a:avLst/>
            </a:prstGeom>
          </p:spPr>
        </p:pic>
        <p:pic>
          <p:nvPicPr>
            <p:cNvPr id="13" name="object 13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3729623" y="954799"/>
              <a:ext cx="396777" cy="159636"/>
            </a:xfrm>
            <a:prstGeom prst="rect">
              <a:avLst/>
            </a:prstGeom>
          </p:spPr>
        </p:pic>
      </p:grpSp>
      <p:grpSp>
        <p:nvGrpSpPr>
          <p:cNvPr id="14" name="object 14"/>
          <p:cNvGrpSpPr/>
          <p:nvPr/>
        </p:nvGrpSpPr>
        <p:grpSpPr>
          <a:xfrm>
            <a:off x="4199626" y="952693"/>
            <a:ext cx="1083945" cy="164465"/>
            <a:chOff x="4199626" y="952693"/>
            <a:chExt cx="1083945" cy="164465"/>
          </a:xfrm>
        </p:grpSpPr>
        <p:pic>
          <p:nvPicPr>
            <p:cNvPr id="15" name="object 15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4199626" y="954799"/>
              <a:ext cx="116673" cy="159636"/>
            </a:xfrm>
            <a:prstGeom prst="rect">
              <a:avLst/>
            </a:prstGeom>
          </p:spPr>
        </p:pic>
        <p:pic>
          <p:nvPicPr>
            <p:cNvPr id="16" name="object 16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4337266" y="952693"/>
              <a:ext cx="395790" cy="163848"/>
            </a:xfrm>
            <a:prstGeom prst="rect">
              <a:avLst/>
            </a:prstGeom>
          </p:spPr>
        </p:pic>
        <p:sp>
          <p:nvSpPr>
            <p:cNvPr id="17" name="object 17"/>
            <p:cNvSpPr/>
            <p:nvPr/>
          </p:nvSpPr>
          <p:spPr>
            <a:xfrm>
              <a:off x="4753978" y="954810"/>
              <a:ext cx="104139" cy="160020"/>
            </a:xfrm>
            <a:custGeom>
              <a:avLst/>
              <a:gdLst/>
              <a:ahLst/>
              <a:cxnLst/>
              <a:rect l="l" t="t" r="r" b="b"/>
              <a:pathLst>
                <a:path w="104139" h="160019">
                  <a:moveTo>
                    <a:pt x="103733" y="136779"/>
                  </a:moveTo>
                  <a:lnTo>
                    <a:pt x="26644" y="136779"/>
                  </a:lnTo>
                  <a:lnTo>
                    <a:pt x="16217" y="136779"/>
                  </a:lnTo>
                  <a:lnTo>
                    <a:pt x="16217" y="136359"/>
                  </a:lnTo>
                  <a:lnTo>
                    <a:pt x="26644" y="136359"/>
                  </a:lnTo>
                  <a:lnTo>
                    <a:pt x="26644" y="89369"/>
                  </a:lnTo>
                  <a:lnTo>
                    <a:pt x="16217" y="89369"/>
                  </a:lnTo>
                  <a:lnTo>
                    <a:pt x="16217" y="88760"/>
                  </a:lnTo>
                  <a:lnTo>
                    <a:pt x="26644" y="88760"/>
                  </a:lnTo>
                  <a:lnTo>
                    <a:pt x="92989" y="88760"/>
                  </a:lnTo>
                  <a:lnTo>
                    <a:pt x="92989" y="65913"/>
                  </a:lnTo>
                  <a:lnTo>
                    <a:pt x="26644" y="65913"/>
                  </a:lnTo>
                  <a:lnTo>
                    <a:pt x="26644" y="23329"/>
                  </a:lnTo>
                  <a:lnTo>
                    <a:pt x="16217" y="23329"/>
                  </a:lnTo>
                  <a:lnTo>
                    <a:pt x="16217" y="22948"/>
                  </a:lnTo>
                  <a:lnTo>
                    <a:pt x="26644" y="22948"/>
                  </a:lnTo>
                  <a:lnTo>
                    <a:pt x="102679" y="22948"/>
                  </a:lnTo>
                  <a:lnTo>
                    <a:pt x="102679" y="0"/>
                  </a:lnTo>
                  <a:lnTo>
                    <a:pt x="26644" y="0"/>
                  </a:lnTo>
                  <a:lnTo>
                    <a:pt x="16217" y="0"/>
                  </a:lnTo>
                  <a:lnTo>
                    <a:pt x="16217" y="469"/>
                  </a:lnTo>
                  <a:lnTo>
                    <a:pt x="0" y="469"/>
                  </a:lnTo>
                  <a:lnTo>
                    <a:pt x="0" y="23329"/>
                  </a:lnTo>
                  <a:lnTo>
                    <a:pt x="0" y="66509"/>
                  </a:lnTo>
                  <a:lnTo>
                    <a:pt x="0" y="89369"/>
                  </a:lnTo>
                  <a:lnTo>
                    <a:pt x="0" y="136359"/>
                  </a:lnTo>
                  <a:lnTo>
                    <a:pt x="0" y="159219"/>
                  </a:lnTo>
                  <a:lnTo>
                    <a:pt x="16217" y="159219"/>
                  </a:lnTo>
                  <a:lnTo>
                    <a:pt x="16217" y="159626"/>
                  </a:lnTo>
                  <a:lnTo>
                    <a:pt x="26644" y="159626"/>
                  </a:lnTo>
                  <a:lnTo>
                    <a:pt x="103733" y="159626"/>
                  </a:lnTo>
                  <a:lnTo>
                    <a:pt x="103733" y="136779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8" name="object 18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4878944" y="954799"/>
              <a:ext cx="117305" cy="159636"/>
            </a:xfrm>
            <a:prstGeom prst="rect">
              <a:avLst/>
            </a:prstGeom>
          </p:spPr>
        </p:pic>
        <p:pic>
          <p:nvPicPr>
            <p:cNvPr id="19" name="object 19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5020507" y="954799"/>
              <a:ext cx="117305" cy="161742"/>
            </a:xfrm>
            <a:prstGeom prst="rect">
              <a:avLst/>
            </a:prstGeom>
          </p:spPr>
        </p:pic>
        <p:pic>
          <p:nvPicPr>
            <p:cNvPr id="20" name="object 20"/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5165640" y="954799"/>
              <a:ext cx="117621" cy="159636"/>
            </a:xfrm>
            <a:prstGeom prst="rect">
              <a:avLst/>
            </a:prstGeom>
          </p:spPr>
        </p:pic>
      </p:grpSp>
      <p:grpSp>
        <p:nvGrpSpPr>
          <p:cNvPr id="21" name="object 21"/>
          <p:cNvGrpSpPr/>
          <p:nvPr/>
        </p:nvGrpSpPr>
        <p:grpSpPr>
          <a:xfrm>
            <a:off x="5351606" y="933634"/>
            <a:ext cx="546100" cy="231775"/>
            <a:chOff x="5351606" y="933634"/>
            <a:chExt cx="546100" cy="231775"/>
          </a:xfrm>
        </p:grpSpPr>
        <p:pic>
          <p:nvPicPr>
            <p:cNvPr id="22" name="object 22"/>
            <p:cNvPicPr/>
            <p:nvPr/>
          </p:nvPicPr>
          <p:blipFill>
            <a:blip r:embed="rId12" cstate="print"/>
            <a:stretch>
              <a:fillRect/>
            </a:stretch>
          </p:blipFill>
          <p:spPr>
            <a:xfrm>
              <a:off x="5351606" y="933634"/>
              <a:ext cx="332919" cy="231714"/>
            </a:xfrm>
            <a:prstGeom prst="rect">
              <a:avLst/>
            </a:prstGeom>
          </p:spPr>
        </p:pic>
        <p:pic>
          <p:nvPicPr>
            <p:cNvPr id="23" name="object 23"/>
            <p:cNvPicPr/>
            <p:nvPr/>
          </p:nvPicPr>
          <p:blipFill>
            <a:blip r:embed="rId13" cstate="print"/>
            <a:stretch>
              <a:fillRect/>
            </a:stretch>
          </p:blipFill>
          <p:spPr>
            <a:xfrm>
              <a:off x="5711124" y="933687"/>
              <a:ext cx="186501" cy="231662"/>
            </a:xfrm>
            <a:prstGeom prst="rect">
              <a:avLst/>
            </a:prstGeom>
          </p:spPr>
        </p:pic>
      </p:grpSp>
      <p:grpSp>
        <p:nvGrpSpPr>
          <p:cNvPr id="24" name="object 24"/>
          <p:cNvGrpSpPr/>
          <p:nvPr/>
        </p:nvGrpSpPr>
        <p:grpSpPr>
          <a:xfrm>
            <a:off x="3219784" y="1200698"/>
            <a:ext cx="546100" cy="164465"/>
            <a:chOff x="3219784" y="1200698"/>
            <a:chExt cx="546100" cy="164465"/>
          </a:xfrm>
        </p:grpSpPr>
        <p:pic>
          <p:nvPicPr>
            <p:cNvPr id="25" name="object 25"/>
            <p:cNvPicPr/>
            <p:nvPr/>
          </p:nvPicPr>
          <p:blipFill>
            <a:blip r:embed="rId14" cstate="print"/>
            <a:stretch>
              <a:fillRect/>
            </a:stretch>
          </p:blipFill>
          <p:spPr>
            <a:xfrm>
              <a:off x="3219784" y="1200698"/>
              <a:ext cx="125044" cy="163848"/>
            </a:xfrm>
            <a:prstGeom prst="rect">
              <a:avLst/>
            </a:prstGeom>
          </p:spPr>
        </p:pic>
        <p:pic>
          <p:nvPicPr>
            <p:cNvPr id="26" name="object 26"/>
            <p:cNvPicPr/>
            <p:nvPr/>
          </p:nvPicPr>
          <p:blipFill>
            <a:blip r:embed="rId15" cstate="print"/>
            <a:stretch>
              <a:fillRect/>
            </a:stretch>
          </p:blipFill>
          <p:spPr>
            <a:xfrm>
              <a:off x="3370736" y="1202804"/>
              <a:ext cx="117305" cy="161742"/>
            </a:xfrm>
            <a:prstGeom prst="rect">
              <a:avLst/>
            </a:prstGeom>
          </p:spPr>
        </p:pic>
        <p:pic>
          <p:nvPicPr>
            <p:cNvPr id="27" name="object 27"/>
            <p:cNvPicPr/>
            <p:nvPr/>
          </p:nvPicPr>
          <p:blipFill>
            <a:blip r:embed="rId16" cstate="print"/>
            <a:stretch>
              <a:fillRect/>
            </a:stretch>
          </p:blipFill>
          <p:spPr>
            <a:xfrm>
              <a:off x="3515869" y="1202804"/>
              <a:ext cx="249988" cy="161742"/>
            </a:xfrm>
            <a:prstGeom prst="rect">
              <a:avLst/>
            </a:prstGeom>
          </p:spPr>
        </p:pic>
      </p:grpSp>
      <p:grpSp>
        <p:nvGrpSpPr>
          <p:cNvPr id="28" name="object 28"/>
          <p:cNvGrpSpPr/>
          <p:nvPr/>
        </p:nvGrpSpPr>
        <p:grpSpPr>
          <a:xfrm>
            <a:off x="3836018" y="1202804"/>
            <a:ext cx="495300" cy="160020"/>
            <a:chOff x="3836018" y="1202804"/>
            <a:chExt cx="495300" cy="160020"/>
          </a:xfrm>
        </p:grpSpPr>
        <p:pic>
          <p:nvPicPr>
            <p:cNvPr id="29" name="object 29"/>
            <p:cNvPicPr/>
            <p:nvPr/>
          </p:nvPicPr>
          <p:blipFill>
            <a:blip r:embed="rId17" cstate="print"/>
            <a:stretch>
              <a:fillRect/>
            </a:stretch>
          </p:blipFill>
          <p:spPr>
            <a:xfrm>
              <a:off x="3836018" y="1202804"/>
              <a:ext cx="447684" cy="159636"/>
            </a:xfrm>
            <a:prstGeom prst="rect">
              <a:avLst/>
            </a:prstGeom>
          </p:spPr>
        </p:pic>
        <p:sp>
          <p:nvSpPr>
            <p:cNvPr id="30" name="object 30"/>
            <p:cNvSpPr/>
            <p:nvPr/>
          </p:nvSpPr>
          <p:spPr>
            <a:xfrm>
              <a:off x="4304489" y="1202804"/>
              <a:ext cx="26670" cy="160020"/>
            </a:xfrm>
            <a:custGeom>
              <a:avLst/>
              <a:gdLst/>
              <a:ahLst/>
              <a:cxnLst/>
              <a:rect l="l" t="t" r="r" b="b"/>
              <a:pathLst>
                <a:path w="26670" h="160019">
                  <a:moveTo>
                    <a:pt x="26641" y="159636"/>
                  </a:moveTo>
                  <a:lnTo>
                    <a:pt x="0" y="159636"/>
                  </a:lnTo>
                  <a:lnTo>
                    <a:pt x="0" y="0"/>
                  </a:lnTo>
                  <a:lnTo>
                    <a:pt x="26641" y="0"/>
                  </a:lnTo>
                  <a:lnTo>
                    <a:pt x="26641" y="159636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1" name="object 31"/>
          <p:cNvSpPr/>
          <p:nvPr/>
        </p:nvSpPr>
        <p:spPr>
          <a:xfrm>
            <a:off x="3663358" y="1643354"/>
            <a:ext cx="22225" cy="86995"/>
          </a:xfrm>
          <a:custGeom>
            <a:avLst/>
            <a:gdLst/>
            <a:ahLst/>
            <a:cxnLst/>
            <a:rect l="l" t="t" r="r" b="b"/>
            <a:pathLst>
              <a:path w="22225" h="86994">
                <a:moveTo>
                  <a:pt x="14197" y="86594"/>
                </a:moveTo>
                <a:lnTo>
                  <a:pt x="7358" y="86594"/>
                </a:lnTo>
                <a:lnTo>
                  <a:pt x="4707" y="85578"/>
                </a:lnTo>
                <a:lnTo>
                  <a:pt x="941" y="81490"/>
                </a:lnTo>
                <a:lnTo>
                  <a:pt x="0" y="79037"/>
                </a:lnTo>
                <a:lnTo>
                  <a:pt x="0" y="73289"/>
                </a:lnTo>
                <a:lnTo>
                  <a:pt x="929" y="70811"/>
                </a:lnTo>
                <a:lnTo>
                  <a:pt x="4670" y="66674"/>
                </a:lnTo>
                <a:lnTo>
                  <a:pt x="7333" y="65633"/>
                </a:lnTo>
                <a:lnTo>
                  <a:pt x="14221" y="65633"/>
                </a:lnTo>
                <a:lnTo>
                  <a:pt x="16872" y="66674"/>
                </a:lnTo>
                <a:lnTo>
                  <a:pt x="18731" y="68755"/>
                </a:lnTo>
                <a:lnTo>
                  <a:pt x="20614" y="70811"/>
                </a:lnTo>
                <a:lnTo>
                  <a:pt x="21555" y="73289"/>
                </a:lnTo>
                <a:lnTo>
                  <a:pt x="21555" y="79037"/>
                </a:lnTo>
                <a:lnTo>
                  <a:pt x="20614" y="81490"/>
                </a:lnTo>
                <a:lnTo>
                  <a:pt x="16848" y="85578"/>
                </a:lnTo>
                <a:lnTo>
                  <a:pt x="14197" y="86594"/>
                </a:lnTo>
                <a:close/>
              </a:path>
              <a:path w="22225" h="86994">
                <a:moveTo>
                  <a:pt x="14271" y="20961"/>
                </a:moveTo>
                <a:lnTo>
                  <a:pt x="7433" y="20961"/>
                </a:lnTo>
                <a:lnTo>
                  <a:pt x="4781" y="19945"/>
                </a:lnTo>
                <a:lnTo>
                  <a:pt x="1015" y="15857"/>
                </a:lnTo>
                <a:lnTo>
                  <a:pt x="74" y="13404"/>
                </a:lnTo>
                <a:lnTo>
                  <a:pt x="74" y="7655"/>
                </a:lnTo>
                <a:lnTo>
                  <a:pt x="1003" y="5178"/>
                </a:lnTo>
                <a:lnTo>
                  <a:pt x="4744" y="1040"/>
                </a:lnTo>
                <a:lnTo>
                  <a:pt x="7408" y="0"/>
                </a:lnTo>
                <a:lnTo>
                  <a:pt x="14296" y="0"/>
                </a:lnTo>
                <a:lnTo>
                  <a:pt x="16947" y="1040"/>
                </a:lnTo>
                <a:lnTo>
                  <a:pt x="18805" y="3121"/>
                </a:lnTo>
                <a:lnTo>
                  <a:pt x="20688" y="5178"/>
                </a:lnTo>
                <a:lnTo>
                  <a:pt x="21630" y="7655"/>
                </a:lnTo>
                <a:lnTo>
                  <a:pt x="21630" y="13404"/>
                </a:lnTo>
                <a:lnTo>
                  <a:pt x="20688" y="15857"/>
                </a:lnTo>
                <a:lnTo>
                  <a:pt x="16922" y="19945"/>
                </a:lnTo>
                <a:lnTo>
                  <a:pt x="14271" y="2096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 txBox="1"/>
          <p:nvPr/>
        </p:nvSpPr>
        <p:spPr>
          <a:xfrm>
            <a:off x="3751974" y="1535181"/>
            <a:ext cx="1566374" cy="657872"/>
          </a:xfrm>
          <a:prstGeom prst="rect">
            <a:avLst/>
          </a:prstGeom>
        </p:spPr>
        <p:txBody>
          <a:bodyPr vert="horz" wrap="square" lIns="0" tIns="41910" rIns="0" bIns="0" rtlCol="0">
            <a:spAutoFit/>
          </a:bodyPr>
          <a:lstStyle/>
          <a:p>
            <a:pPr marL="12700" marR="5080">
              <a:lnSpc>
                <a:spcPts val="1380"/>
              </a:lnSpc>
              <a:spcBef>
                <a:spcPts val="330"/>
              </a:spcBef>
            </a:pPr>
            <a:r>
              <a:rPr lang="en-US" sz="1300" spc="-10" dirty="0">
                <a:latin typeface="Arial MT"/>
                <a:cs typeface="Arial MT"/>
              </a:rPr>
              <a:t>SMAN 49 JAKARTA</a:t>
            </a:r>
          </a:p>
          <a:p>
            <a:pPr marL="12700" marR="5080">
              <a:lnSpc>
                <a:spcPts val="1380"/>
              </a:lnSpc>
              <a:spcBef>
                <a:spcPts val="330"/>
              </a:spcBef>
            </a:pPr>
            <a:r>
              <a:rPr lang="en-US" sz="1300" spc="-10" dirty="0">
                <a:latin typeface="Arial MT"/>
                <a:cs typeface="Arial MT"/>
              </a:rPr>
              <a:t>SMA</a:t>
            </a:r>
          </a:p>
          <a:p>
            <a:pPr marL="12700" marR="5080">
              <a:lnSpc>
                <a:spcPts val="1380"/>
              </a:lnSpc>
              <a:spcBef>
                <a:spcPts val="330"/>
              </a:spcBef>
            </a:pPr>
            <a:r>
              <a:rPr sz="1300" spc="-10" dirty="0">
                <a:latin typeface="Arial MT"/>
                <a:cs typeface="Arial MT"/>
              </a:rPr>
              <a:t>2025/2026</a:t>
            </a:r>
            <a:endParaRPr sz="1300" dirty="0">
              <a:latin typeface="Arial MT"/>
              <a:cs typeface="Arial MT"/>
            </a:endParaRPr>
          </a:p>
        </p:txBody>
      </p:sp>
      <p:pic>
        <p:nvPicPr>
          <p:cNvPr id="33" name="object 33"/>
          <p:cNvPicPr/>
          <p:nvPr/>
        </p:nvPicPr>
        <p:blipFill>
          <a:blip r:embed="rId18" cstate="print"/>
          <a:stretch>
            <a:fillRect/>
          </a:stretch>
        </p:blipFill>
        <p:spPr>
          <a:xfrm>
            <a:off x="2176137" y="1610426"/>
            <a:ext cx="1270737" cy="501237"/>
          </a:xfrm>
          <a:prstGeom prst="rect">
            <a:avLst/>
          </a:prstGeom>
        </p:spPr>
      </p:pic>
      <p:sp>
        <p:nvSpPr>
          <p:cNvPr id="34" name="object 34"/>
          <p:cNvSpPr/>
          <p:nvPr/>
        </p:nvSpPr>
        <p:spPr>
          <a:xfrm>
            <a:off x="3663358" y="1818416"/>
            <a:ext cx="22225" cy="86995"/>
          </a:xfrm>
          <a:custGeom>
            <a:avLst/>
            <a:gdLst/>
            <a:ahLst/>
            <a:cxnLst/>
            <a:rect l="l" t="t" r="r" b="b"/>
            <a:pathLst>
              <a:path w="22225" h="86994">
                <a:moveTo>
                  <a:pt x="14197" y="86594"/>
                </a:moveTo>
                <a:lnTo>
                  <a:pt x="7358" y="86594"/>
                </a:lnTo>
                <a:lnTo>
                  <a:pt x="4707" y="85578"/>
                </a:lnTo>
                <a:lnTo>
                  <a:pt x="941" y="81490"/>
                </a:lnTo>
                <a:lnTo>
                  <a:pt x="0" y="79037"/>
                </a:lnTo>
                <a:lnTo>
                  <a:pt x="0" y="73289"/>
                </a:lnTo>
                <a:lnTo>
                  <a:pt x="929" y="70811"/>
                </a:lnTo>
                <a:lnTo>
                  <a:pt x="4670" y="66674"/>
                </a:lnTo>
                <a:lnTo>
                  <a:pt x="7333" y="65633"/>
                </a:lnTo>
                <a:lnTo>
                  <a:pt x="14221" y="65633"/>
                </a:lnTo>
                <a:lnTo>
                  <a:pt x="16872" y="66674"/>
                </a:lnTo>
                <a:lnTo>
                  <a:pt x="18731" y="68755"/>
                </a:lnTo>
                <a:lnTo>
                  <a:pt x="20614" y="70811"/>
                </a:lnTo>
                <a:lnTo>
                  <a:pt x="21555" y="73289"/>
                </a:lnTo>
                <a:lnTo>
                  <a:pt x="21555" y="79037"/>
                </a:lnTo>
                <a:lnTo>
                  <a:pt x="20614" y="81490"/>
                </a:lnTo>
                <a:lnTo>
                  <a:pt x="16848" y="85578"/>
                </a:lnTo>
                <a:lnTo>
                  <a:pt x="14197" y="86594"/>
                </a:lnTo>
                <a:close/>
              </a:path>
              <a:path w="22225" h="86994">
                <a:moveTo>
                  <a:pt x="14271" y="20961"/>
                </a:moveTo>
                <a:lnTo>
                  <a:pt x="7433" y="20961"/>
                </a:lnTo>
                <a:lnTo>
                  <a:pt x="4781" y="19945"/>
                </a:lnTo>
                <a:lnTo>
                  <a:pt x="1015" y="15857"/>
                </a:lnTo>
                <a:lnTo>
                  <a:pt x="74" y="13404"/>
                </a:lnTo>
                <a:lnTo>
                  <a:pt x="74" y="7655"/>
                </a:lnTo>
                <a:lnTo>
                  <a:pt x="1003" y="5178"/>
                </a:lnTo>
                <a:lnTo>
                  <a:pt x="4744" y="1040"/>
                </a:lnTo>
                <a:lnTo>
                  <a:pt x="7408" y="0"/>
                </a:lnTo>
                <a:lnTo>
                  <a:pt x="14296" y="0"/>
                </a:lnTo>
                <a:lnTo>
                  <a:pt x="16947" y="1040"/>
                </a:lnTo>
                <a:lnTo>
                  <a:pt x="18805" y="3121"/>
                </a:lnTo>
                <a:lnTo>
                  <a:pt x="20688" y="5178"/>
                </a:lnTo>
                <a:lnTo>
                  <a:pt x="21630" y="7655"/>
                </a:lnTo>
                <a:lnTo>
                  <a:pt x="21630" y="13404"/>
                </a:lnTo>
                <a:lnTo>
                  <a:pt x="20688" y="15857"/>
                </a:lnTo>
                <a:lnTo>
                  <a:pt x="16922" y="19945"/>
                </a:lnTo>
                <a:lnTo>
                  <a:pt x="14271" y="2096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3663358" y="1993478"/>
            <a:ext cx="22225" cy="86995"/>
          </a:xfrm>
          <a:custGeom>
            <a:avLst/>
            <a:gdLst/>
            <a:ahLst/>
            <a:cxnLst/>
            <a:rect l="l" t="t" r="r" b="b"/>
            <a:pathLst>
              <a:path w="22225" h="86994">
                <a:moveTo>
                  <a:pt x="14197" y="86594"/>
                </a:moveTo>
                <a:lnTo>
                  <a:pt x="7358" y="86594"/>
                </a:lnTo>
                <a:lnTo>
                  <a:pt x="4707" y="85578"/>
                </a:lnTo>
                <a:lnTo>
                  <a:pt x="941" y="81490"/>
                </a:lnTo>
                <a:lnTo>
                  <a:pt x="0" y="79037"/>
                </a:lnTo>
                <a:lnTo>
                  <a:pt x="0" y="73289"/>
                </a:lnTo>
                <a:lnTo>
                  <a:pt x="929" y="70811"/>
                </a:lnTo>
                <a:lnTo>
                  <a:pt x="4670" y="66674"/>
                </a:lnTo>
                <a:lnTo>
                  <a:pt x="7333" y="65633"/>
                </a:lnTo>
                <a:lnTo>
                  <a:pt x="14221" y="65633"/>
                </a:lnTo>
                <a:lnTo>
                  <a:pt x="16872" y="66674"/>
                </a:lnTo>
                <a:lnTo>
                  <a:pt x="18731" y="68755"/>
                </a:lnTo>
                <a:lnTo>
                  <a:pt x="20614" y="70811"/>
                </a:lnTo>
                <a:lnTo>
                  <a:pt x="21555" y="73289"/>
                </a:lnTo>
                <a:lnTo>
                  <a:pt x="21555" y="79037"/>
                </a:lnTo>
                <a:lnTo>
                  <a:pt x="20614" y="81490"/>
                </a:lnTo>
                <a:lnTo>
                  <a:pt x="16848" y="85578"/>
                </a:lnTo>
                <a:lnTo>
                  <a:pt x="14197" y="86594"/>
                </a:lnTo>
                <a:close/>
              </a:path>
              <a:path w="22225" h="86994">
                <a:moveTo>
                  <a:pt x="14271" y="20961"/>
                </a:moveTo>
                <a:lnTo>
                  <a:pt x="7433" y="20961"/>
                </a:lnTo>
                <a:lnTo>
                  <a:pt x="4781" y="19945"/>
                </a:lnTo>
                <a:lnTo>
                  <a:pt x="1015" y="15857"/>
                </a:lnTo>
                <a:lnTo>
                  <a:pt x="74" y="13404"/>
                </a:lnTo>
                <a:lnTo>
                  <a:pt x="74" y="7655"/>
                </a:lnTo>
                <a:lnTo>
                  <a:pt x="1003" y="5178"/>
                </a:lnTo>
                <a:lnTo>
                  <a:pt x="4744" y="1040"/>
                </a:lnTo>
                <a:lnTo>
                  <a:pt x="7408" y="0"/>
                </a:lnTo>
                <a:lnTo>
                  <a:pt x="14296" y="0"/>
                </a:lnTo>
                <a:lnTo>
                  <a:pt x="16947" y="1040"/>
                </a:lnTo>
                <a:lnTo>
                  <a:pt x="18805" y="3121"/>
                </a:lnTo>
                <a:lnTo>
                  <a:pt x="20688" y="5178"/>
                </a:lnTo>
                <a:lnTo>
                  <a:pt x="21630" y="7655"/>
                </a:lnTo>
                <a:lnTo>
                  <a:pt x="21630" y="13404"/>
                </a:lnTo>
                <a:lnTo>
                  <a:pt x="20688" y="15857"/>
                </a:lnTo>
                <a:lnTo>
                  <a:pt x="16922" y="19945"/>
                </a:lnTo>
                <a:lnTo>
                  <a:pt x="14271" y="2096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6"/>
          <p:cNvSpPr/>
          <p:nvPr/>
        </p:nvSpPr>
        <p:spPr>
          <a:xfrm>
            <a:off x="928662" y="2322842"/>
            <a:ext cx="69215" cy="128270"/>
          </a:xfrm>
          <a:custGeom>
            <a:avLst/>
            <a:gdLst/>
            <a:ahLst/>
            <a:cxnLst/>
            <a:rect l="l" t="t" r="r" b="b"/>
            <a:pathLst>
              <a:path w="69215" h="128269">
                <a:moveTo>
                  <a:pt x="21158" y="0"/>
                </a:moveTo>
                <a:lnTo>
                  <a:pt x="0" y="0"/>
                </a:lnTo>
                <a:lnTo>
                  <a:pt x="0" y="126771"/>
                </a:lnTo>
                <a:lnTo>
                  <a:pt x="21158" y="126771"/>
                </a:lnTo>
                <a:lnTo>
                  <a:pt x="21158" y="0"/>
                </a:lnTo>
                <a:close/>
              </a:path>
              <a:path w="69215" h="128269">
                <a:moveTo>
                  <a:pt x="69202" y="112801"/>
                </a:moveTo>
                <a:lnTo>
                  <a:pt x="68135" y="110020"/>
                </a:lnTo>
                <a:lnTo>
                  <a:pt x="66014" y="107696"/>
                </a:lnTo>
                <a:lnTo>
                  <a:pt x="63931" y="105359"/>
                </a:lnTo>
                <a:lnTo>
                  <a:pt x="60947" y="104190"/>
                </a:lnTo>
                <a:lnTo>
                  <a:pt x="53200" y="104190"/>
                </a:lnTo>
                <a:lnTo>
                  <a:pt x="50203" y="105359"/>
                </a:lnTo>
                <a:lnTo>
                  <a:pt x="45986" y="110020"/>
                </a:lnTo>
                <a:lnTo>
                  <a:pt x="44945" y="112801"/>
                </a:lnTo>
                <a:lnTo>
                  <a:pt x="44945" y="116065"/>
                </a:lnTo>
                <a:lnTo>
                  <a:pt x="44945" y="119265"/>
                </a:lnTo>
                <a:lnTo>
                  <a:pt x="46012" y="122034"/>
                </a:lnTo>
                <a:lnTo>
                  <a:pt x="48120" y="124345"/>
                </a:lnTo>
                <a:lnTo>
                  <a:pt x="50241" y="126631"/>
                </a:lnTo>
                <a:lnTo>
                  <a:pt x="53225" y="127774"/>
                </a:lnTo>
                <a:lnTo>
                  <a:pt x="60921" y="127774"/>
                </a:lnTo>
                <a:lnTo>
                  <a:pt x="63906" y="126631"/>
                </a:lnTo>
                <a:lnTo>
                  <a:pt x="66014" y="124345"/>
                </a:lnTo>
                <a:lnTo>
                  <a:pt x="68135" y="122034"/>
                </a:lnTo>
                <a:lnTo>
                  <a:pt x="69202" y="119265"/>
                </a:lnTo>
                <a:lnTo>
                  <a:pt x="69202" y="11280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37" name="object 37"/>
          <p:cNvPicPr/>
          <p:nvPr/>
        </p:nvPicPr>
        <p:blipFill>
          <a:blip r:embed="rId19" cstate="print"/>
          <a:stretch>
            <a:fillRect/>
          </a:stretch>
        </p:blipFill>
        <p:spPr>
          <a:xfrm>
            <a:off x="1065139" y="2322833"/>
            <a:ext cx="440299" cy="128442"/>
          </a:xfrm>
          <a:prstGeom prst="rect">
            <a:avLst/>
          </a:prstGeom>
        </p:spPr>
      </p:pic>
      <p:grpSp>
        <p:nvGrpSpPr>
          <p:cNvPr id="38" name="object 38"/>
          <p:cNvGrpSpPr/>
          <p:nvPr/>
        </p:nvGrpSpPr>
        <p:grpSpPr>
          <a:xfrm>
            <a:off x="1561783" y="2316143"/>
            <a:ext cx="534035" cy="135255"/>
            <a:chOff x="1561783" y="2316143"/>
            <a:chExt cx="534035" cy="135255"/>
          </a:xfrm>
        </p:grpSpPr>
        <p:sp>
          <p:nvSpPr>
            <p:cNvPr id="39" name="object 39"/>
            <p:cNvSpPr/>
            <p:nvPr/>
          </p:nvSpPr>
          <p:spPr>
            <a:xfrm>
              <a:off x="1561782" y="2322791"/>
              <a:ext cx="99060" cy="127000"/>
            </a:xfrm>
            <a:custGeom>
              <a:avLst/>
              <a:gdLst/>
              <a:ahLst/>
              <a:cxnLst/>
              <a:rect l="l" t="t" r="r" b="b"/>
              <a:pathLst>
                <a:path w="99060" h="127000">
                  <a:moveTo>
                    <a:pt x="98590" y="0"/>
                  </a:moveTo>
                  <a:lnTo>
                    <a:pt x="77508" y="0"/>
                  </a:lnTo>
                  <a:lnTo>
                    <a:pt x="77508" y="52070"/>
                  </a:lnTo>
                  <a:lnTo>
                    <a:pt x="77508" y="52400"/>
                  </a:lnTo>
                  <a:lnTo>
                    <a:pt x="21145" y="52400"/>
                  </a:lnTo>
                  <a:lnTo>
                    <a:pt x="13627" y="52400"/>
                  </a:lnTo>
                  <a:lnTo>
                    <a:pt x="13627" y="52070"/>
                  </a:lnTo>
                  <a:lnTo>
                    <a:pt x="21145" y="52070"/>
                  </a:lnTo>
                  <a:lnTo>
                    <a:pt x="21145" y="0"/>
                  </a:lnTo>
                  <a:lnTo>
                    <a:pt x="0" y="0"/>
                  </a:lnTo>
                  <a:lnTo>
                    <a:pt x="0" y="52070"/>
                  </a:lnTo>
                  <a:lnTo>
                    <a:pt x="0" y="71120"/>
                  </a:lnTo>
                  <a:lnTo>
                    <a:pt x="0" y="127000"/>
                  </a:lnTo>
                  <a:lnTo>
                    <a:pt x="21145" y="127000"/>
                  </a:lnTo>
                  <a:lnTo>
                    <a:pt x="21145" y="71120"/>
                  </a:lnTo>
                  <a:lnTo>
                    <a:pt x="13627" y="71120"/>
                  </a:lnTo>
                  <a:lnTo>
                    <a:pt x="13627" y="70535"/>
                  </a:lnTo>
                  <a:lnTo>
                    <a:pt x="21145" y="70535"/>
                  </a:lnTo>
                  <a:lnTo>
                    <a:pt x="77508" y="70535"/>
                  </a:lnTo>
                  <a:lnTo>
                    <a:pt x="77508" y="71120"/>
                  </a:lnTo>
                  <a:lnTo>
                    <a:pt x="77508" y="127000"/>
                  </a:lnTo>
                  <a:lnTo>
                    <a:pt x="98590" y="127000"/>
                  </a:lnTo>
                  <a:lnTo>
                    <a:pt x="98590" y="71120"/>
                  </a:lnTo>
                  <a:lnTo>
                    <a:pt x="84531" y="71120"/>
                  </a:lnTo>
                  <a:lnTo>
                    <a:pt x="84531" y="70535"/>
                  </a:lnTo>
                  <a:lnTo>
                    <a:pt x="98590" y="70535"/>
                  </a:lnTo>
                  <a:lnTo>
                    <a:pt x="98590" y="52400"/>
                  </a:lnTo>
                  <a:lnTo>
                    <a:pt x="84531" y="52400"/>
                  </a:lnTo>
                  <a:lnTo>
                    <a:pt x="84531" y="52070"/>
                  </a:lnTo>
                  <a:lnTo>
                    <a:pt x="98590" y="52070"/>
                  </a:lnTo>
                  <a:lnTo>
                    <a:pt x="98590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40" name="object 40"/>
            <p:cNvPicPr/>
            <p:nvPr/>
          </p:nvPicPr>
          <p:blipFill>
            <a:blip r:embed="rId20" cstate="print"/>
            <a:stretch>
              <a:fillRect/>
            </a:stretch>
          </p:blipFill>
          <p:spPr>
            <a:xfrm>
              <a:off x="1682158" y="2354107"/>
              <a:ext cx="76262" cy="97168"/>
            </a:xfrm>
            <a:prstGeom prst="rect">
              <a:avLst/>
            </a:prstGeom>
          </p:spPr>
        </p:pic>
        <p:pic>
          <p:nvPicPr>
            <p:cNvPr id="41" name="object 41"/>
            <p:cNvPicPr/>
            <p:nvPr/>
          </p:nvPicPr>
          <p:blipFill>
            <a:blip r:embed="rId21" cstate="print"/>
            <a:stretch>
              <a:fillRect/>
            </a:stretch>
          </p:blipFill>
          <p:spPr>
            <a:xfrm>
              <a:off x="1778904" y="2316143"/>
              <a:ext cx="164727" cy="135132"/>
            </a:xfrm>
            <a:prstGeom prst="rect">
              <a:avLst/>
            </a:prstGeom>
          </p:spPr>
        </p:pic>
        <p:pic>
          <p:nvPicPr>
            <p:cNvPr id="42" name="object 42"/>
            <p:cNvPicPr/>
            <p:nvPr/>
          </p:nvPicPr>
          <p:blipFill>
            <a:blip r:embed="rId22" cstate="print"/>
            <a:stretch>
              <a:fillRect/>
            </a:stretch>
          </p:blipFill>
          <p:spPr>
            <a:xfrm>
              <a:off x="1963313" y="2352434"/>
              <a:ext cx="131954" cy="97168"/>
            </a:xfrm>
            <a:prstGeom prst="rect">
              <a:avLst/>
            </a:prstGeom>
          </p:spPr>
        </p:pic>
      </p:grpSp>
      <p:sp>
        <p:nvSpPr>
          <p:cNvPr id="43" name="object 43"/>
          <p:cNvSpPr txBox="1"/>
          <p:nvPr/>
        </p:nvSpPr>
        <p:spPr>
          <a:xfrm>
            <a:off x="1129010" y="2624016"/>
            <a:ext cx="5459095" cy="75438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241300" indent="-228600">
              <a:lnSpc>
                <a:spcPts val="1470"/>
              </a:lnSpc>
              <a:spcBef>
                <a:spcPts val="130"/>
              </a:spcBef>
              <a:buAutoNum type="arabicPeriod"/>
              <a:tabLst>
                <a:tab pos="241300" algn="l"/>
              </a:tabLst>
            </a:pPr>
            <a:r>
              <a:rPr sz="1300" spc="-65" dirty="0">
                <a:latin typeface="Arial MT"/>
                <a:cs typeface="Arial MT"/>
              </a:rPr>
              <a:t>Permendikdasmen</a:t>
            </a:r>
            <a:r>
              <a:rPr sz="1300" spc="-35" dirty="0">
                <a:latin typeface="Arial MT"/>
                <a:cs typeface="Arial MT"/>
              </a:rPr>
              <a:t> </a:t>
            </a:r>
            <a:r>
              <a:rPr sz="1300" spc="-70" dirty="0">
                <a:latin typeface="Arial MT"/>
                <a:cs typeface="Arial MT"/>
              </a:rPr>
              <a:t>No.</a:t>
            </a:r>
            <a:r>
              <a:rPr sz="1300" spc="-35" dirty="0">
                <a:latin typeface="Arial MT"/>
                <a:cs typeface="Arial MT"/>
              </a:rPr>
              <a:t> </a:t>
            </a:r>
            <a:r>
              <a:rPr sz="1300" spc="-60" dirty="0">
                <a:latin typeface="Arial MT"/>
                <a:cs typeface="Arial MT"/>
              </a:rPr>
              <a:t>11</a:t>
            </a:r>
            <a:r>
              <a:rPr sz="1300" spc="-40" dirty="0">
                <a:latin typeface="Arial MT"/>
                <a:cs typeface="Arial MT"/>
              </a:rPr>
              <a:t> </a:t>
            </a:r>
            <a:r>
              <a:rPr sz="1300" spc="-75" dirty="0">
                <a:latin typeface="Arial MT"/>
                <a:cs typeface="Arial MT"/>
              </a:rPr>
              <a:t>Tahun</a:t>
            </a:r>
            <a:r>
              <a:rPr sz="1300" spc="-35" dirty="0">
                <a:latin typeface="Arial MT"/>
                <a:cs typeface="Arial MT"/>
              </a:rPr>
              <a:t> </a:t>
            </a:r>
            <a:r>
              <a:rPr sz="1300" spc="-55" dirty="0">
                <a:latin typeface="Arial MT"/>
                <a:cs typeface="Arial MT"/>
              </a:rPr>
              <a:t>2025</a:t>
            </a:r>
            <a:r>
              <a:rPr sz="1300" spc="-30" dirty="0">
                <a:latin typeface="Arial MT"/>
                <a:cs typeface="Arial MT"/>
              </a:rPr>
              <a:t> </a:t>
            </a:r>
            <a:r>
              <a:rPr sz="1300" spc="-45" dirty="0">
                <a:latin typeface="Arial MT"/>
                <a:cs typeface="Arial MT"/>
              </a:rPr>
              <a:t>tentang</a:t>
            </a:r>
            <a:r>
              <a:rPr sz="1300" spc="-40" dirty="0">
                <a:latin typeface="Arial MT"/>
                <a:cs typeface="Arial MT"/>
              </a:rPr>
              <a:t> </a:t>
            </a:r>
            <a:r>
              <a:rPr sz="1300" spc="-80" dirty="0">
                <a:latin typeface="Arial MT"/>
                <a:cs typeface="Arial MT"/>
              </a:rPr>
              <a:t>Pemenuhan</a:t>
            </a:r>
            <a:r>
              <a:rPr sz="1300" spc="-35" dirty="0">
                <a:latin typeface="Arial MT"/>
                <a:cs typeface="Arial MT"/>
              </a:rPr>
              <a:t> </a:t>
            </a:r>
            <a:r>
              <a:rPr sz="1300" spc="-85" dirty="0">
                <a:latin typeface="Arial MT"/>
                <a:cs typeface="Arial MT"/>
              </a:rPr>
              <a:t>Beban</a:t>
            </a:r>
            <a:r>
              <a:rPr sz="1300" spc="-35" dirty="0">
                <a:latin typeface="Arial MT"/>
                <a:cs typeface="Arial MT"/>
              </a:rPr>
              <a:t> </a:t>
            </a:r>
            <a:r>
              <a:rPr sz="1300" spc="-65" dirty="0">
                <a:latin typeface="Arial MT"/>
                <a:cs typeface="Arial MT"/>
              </a:rPr>
              <a:t>Kerja</a:t>
            </a:r>
            <a:r>
              <a:rPr sz="1300" spc="-35" dirty="0">
                <a:latin typeface="Arial MT"/>
                <a:cs typeface="Arial MT"/>
              </a:rPr>
              <a:t> </a:t>
            </a:r>
            <a:r>
              <a:rPr sz="1300" spc="-65" dirty="0">
                <a:latin typeface="Arial MT"/>
                <a:cs typeface="Arial MT"/>
              </a:rPr>
              <a:t>Guru</a:t>
            </a:r>
            <a:endParaRPr sz="1300">
              <a:latin typeface="Arial MT"/>
              <a:cs typeface="Arial MT"/>
            </a:endParaRPr>
          </a:p>
          <a:p>
            <a:pPr marL="241300" indent="-228600">
              <a:lnSpc>
                <a:spcPts val="1380"/>
              </a:lnSpc>
              <a:buAutoNum type="arabicPeriod"/>
              <a:tabLst>
                <a:tab pos="241300" algn="l"/>
              </a:tabLst>
            </a:pPr>
            <a:r>
              <a:rPr sz="1300" spc="-60" dirty="0">
                <a:latin typeface="Arial MT"/>
                <a:cs typeface="Arial MT"/>
              </a:rPr>
              <a:t>Pasal</a:t>
            </a:r>
            <a:r>
              <a:rPr sz="1300" spc="-40" dirty="0">
                <a:latin typeface="Arial MT"/>
                <a:cs typeface="Arial MT"/>
              </a:rPr>
              <a:t> </a:t>
            </a:r>
            <a:r>
              <a:rPr sz="1300" spc="-60" dirty="0">
                <a:latin typeface="Arial MT"/>
                <a:cs typeface="Arial MT"/>
              </a:rPr>
              <a:t>9</a:t>
            </a:r>
            <a:r>
              <a:rPr sz="1300" spc="-40" dirty="0">
                <a:latin typeface="Arial MT"/>
                <a:cs typeface="Arial MT"/>
              </a:rPr>
              <a:t> </a:t>
            </a:r>
            <a:r>
              <a:rPr sz="1300" spc="-65" dirty="0">
                <a:latin typeface="Arial MT"/>
                <a:cs typeface="Arial MT"/>
              </a:rPr>
              <a:t>ayat</a:t>
            </a:r>
            <a:r>
              <a:rPr sz="1300" spc="-35" dirty="0">
                <a:latin typeface="Arial MT"/>
                <a:cs typeface="Arial MT"/>
              </a:rPr>
              <a:t> </a:t>
            </a:r>
            <a:r>
              <a:rPr sz="1300" spc="-20" dirty="0">
                <a:latin typeface="Arial MT"/>
                <a:cs typeface="Arial MT"/>
              </a:rPr>
              <a:t>(1</a:t>
            </a:r>
            <a:r>
              <a:rPr sz="1150" spc="-20" dirty="0">
                <a:latin typeface="Arial MT"/>
                <a:cs typeface="Arial MT"/>
              </a:rPr>
              <a:t>–</a:t>
            </a:r>
            <a:r>
              <a:rPr sz="1300" spc="-20" dirty="0">
                <a:latin typeface="Arial MT"/>
                <a:cs typeface="Arial MT"/>
              </a:rPr>
              <a:t>5):</a:t>
            </a:r>
            <a:r>
              <a:rPr sz="1300" spc="-35" dirty="0">
                <a:latin typeface="Arial MT"/>
                <a:cs typeface="Arial MT"/>
              </a:rPr>
              <a:t> </a:t>
            </a:r>
            <a:r>
              <a:rPr sz="1300" spc="-75" dirty="0">
                <a:latin typeface="Arial MT"/>
                <a:cs typeface="Arial MT"/>
              </a:rPr>
              <a:t>Penugasan</a:t>
            </a:r>
            <a:r>
              <a:rPr sz="1300" spc="-40" dirty="0">
                <a:latin typeface="Arial MT"/>
                <a:cs typeface="Arial MT"/>
              </a:rPr>
              <a:t> </a:t>
            </a:r>
            <a:r>
              <a:rPr sz="1300" spc="-70" dirty="0">
                <a:latin typeface="Arial MT"/>
                <a:cs typeface="Arial MT"/>
              </a:rPr>
              <a:t>dan</a:t>
            </a:r>
            <a:r>
              <a:rPr sz="1300" spc="-35" dirty="0">
                <a:latin typeface="Arial MT"/>
                <a:cs typeface="Arial MT"/>
              </a:rPr>
              <a:t> </a:t>
            </a:r>
            <a:r>
              <a:rPr sz="1300" spc="-60" dirty="0">
                <a:latin typeface="Arial MT"/>
                <a:cs typeface="Arial MT"/>
              </a:rPr>
              <a:t>ruang</a:t>
            </a:r>
            <a:r>
              <a:rPr sz="1300" spc="-45" dirty="0">
                <a:latin typeface="Arial MT"/>
                <a:cs typeface="Arial MT"/>
              </a:rPr>
              <a:t> lingkup</a:t>
            </a:r>
            <a:r>
              <a:rPr sz="1300" spc="-35" dirty="0">
                <a:latin typeface="Arial MT"/>
                <a:cs typeface="Arial MT"/>
              </a:rPr>
              <a:t> </a:t>
            </a:r>
            <a:r>
              <a:rPr sz="1300" spc="-50" dirty="0">
                <a:latin typeface="Arial MT"/>
                <a:cs typeface="Arial MT"/>
              </a:rPr>
              <a:t>tugas</a:t>
            </a:r>
            <a:r>
              <a:rPr sz="1300" spc="-35" dirty="0">
                <a:latin typeface="Arial MT"/>
                <a:cs typeface="Arial MT"/>
              </a:rPr>
              <a:t> </a:t>
            </a:r>
            <a:r>
              <a:rPr sz="1300" spc="-100" dirty="0">
                <a:latin typeface="Arial MT"/>
                <a:cs typeface="Arial MT"/>
              </a:rPr>
              <a:t>Guru</a:t>
            </a:r>
            <a:r>
              <a:rPr sz="1300" spc="-35" dirty="0">
                <a:latin typeface="Arial MT"/>
                <a:cs typeface="Arial MT"/>
              </a:rPr>
              <a:t> </a:t>
            </a:r>
            <a:r>
              <a:rPr sz="1300" spc="-20" dirty="0">
                <a:latin typeface="Arial MT"/>
                <a:cs typeface="Arial MT"/>
              </a:rPr>
              <a:t>Wali</a:t>
            </a:r>
            <a:endParaRPr sz="1300">
              <a:latin typeface="Arial MT"/>
              <a:cs typeface="Arial MT"/>
            </a:endParaRPr>
          </a:p>
          <a:p>
            <a:pPr marL="241300" indent="-228600">
              <a:lnSpc>
                <a:spcPts val="1380"/>
              </a:lnSpc>
              <a:buAutoNum type="arabicPeriod"/>
              <a:tabLst>
                <a:tab pos="241300" algn="l"/>
              </a:tabLst>
            </a:pPr>
            <a:r>
              <a:rPr sz="1300" spc="-60" dirty="0">
                <a:latin typeface="Arial MT"/>
                <a:cs typeface="Arial MT"/>
              </a:rPr>
              <a:t>Pasal</a:t>
            </a:r>
            <a:r>
              <a:rPr sz="1300" spc="-45" dirty="0">
                <a:latin typeface="Arial MT"/>
                <a:cs typeface="Arial MT"/>
              </a:rPr>
              <a:t> </a:t>
            </a:r>
            <a:r>
              <a:rPr sz="1300" spc="-70" dirty="0">
                <a:latin typeface="Arial MT"/>
                <a:cs typeface="Arial MT"/>
              </a:rPr>
              <a:t>14:</a:t>
            </a:r>
            <a:r>
              <a:rPr sz="1300" spc="-45" dirty="0">
                <a:latin typeface="Arial MT"/>
                <a:cs typeface="Arial MT"/>
              </a:rPr>
              <a:t> </a:t>
            </a:r>
            <a:r>
              <a:rPr sz="1300" spc="-65" dirty="0">
                <a:latin typeface="Arial MT"/>
                <a:cs typeface="Arial MT"/>
              </a:rPr>
              <a:t>Ekuivalensi</a:t>
            </a:r>
            <a:r>
              <a:rPr sz="1300" spc="-40" dirty="0">
                <a:latin typeface="Arial MT"/>
                <a:cs typeface="Arial MT"/>
              </a:rPr>
              <a:t> </a:t>
            </a:r>
            <a:r>
              <a:rPr sz="1300" spc="-50" dirty="0">
                <a:latin typeface="Arial MT"/>
                <a:cs typeface="Arial MT"/>
              </a:rPr>
              <a:t>tugas</a:t>
            </a:r>
            <a:r>
              <a:rPr sz="1300" spc="-35" dirty="0">
                <a:latin typeface="Arial MT"/>
                <a:cs typeface="Arial MT"/>
              </a:rPr>
              <a:t> </a:t>
            </a:r>
            <a:r>
              <a:rPr sz="1300" spc="-90" dirty="0">
                <a:latin typeface="Arial MT"/>
                <a:cs typeface="Arial MT"/>
              </a:rPr>
              <a:t>Guru</a:t>
            </a:r>
            <a:r>
              <a:rPr sz="1300" spc="-40" dirty="0">
                <a:latin typeface="Arial MT"/>
                <a:cs typeface="Arial MT"/>
              </a:rPr>
              <a:t> </a:t>
            </a:r>
            <a:r>
              <a:rPr sz="1300" spc="-65" dirty="0">
                <a:latin typeface="Arial MT"/>
                <a:cs typeface="Arial MT"/>
              </a:rPr>
              <a:t>Wali</a:t>
            </a:r>
            <a:r>
              <a:rPr sz="1300" spc="-50" dirty="0">
                <a:latin typeface="Arial MT"/>
                <a:cs typeface="Arial MT"/>
              </a:rPr>
              <a:t> setara</a:t>
            </a:r>
            <a:r>
              <a:rPr sz="1300" spc="-45" dirty="0">
                <a:latin typeface="Arial MT"/>
                <a:cs typeface="Arial MT"/>
              </a:rPr>
              <a:t> </a:t>
            </a:r>
            <a:r>
              <a:rPr sz="1300" spc="-60" dirty="0">
                <a:latin typeface="Arial MT"/>
                <a:cs typeface="Arial MT"/>
              </a:rPr>
              <a:t>2</a:t>
            </a:r>
            <a:r>
              <a:rPr sz="1300" spc="-40" dirty="0">
                <a:latin typeface="Arial MT"/>
                <a:cs typeface="Arial MT"/>
              </a:rPr>
              <a:t> </a:t>
            </a:r>
            <a:r>
              <a:rPr sz="1300" spc="-65" dirty="0">
                <a:latin typeface="Arial MT"/>
                <a:cs typeface="Arial MT"/>
              </a:rPr>
              <a:t>JP</a:t>
            </a:r>
            <a:r>
              <a:rPr sz="1300" spc="-40" dirty="0">
                <a:latin typeface="Arial MT"/>
                <a:cs typeface="Arial MT"/>
              </a:rPr>
              <a:t> </a:t>
            </a:r>
            <a:r>
              <a:rPr sz="1300" spc="-65" dirty="0">
                <a:latin typeface="Arial MT"/>
                <a:cs typeface="Arial MT"/>
              </a:rPr>
              <a:t>per</a:t>
            </a:r>
            <a:r>
              <a:rPr sz="1300" spc="-35" dirty="0">
                <a:latin typeface="Arial MT"/>
                <a:cs typeface="Arial MT"/>
              </a:rPr>
              <a:t> </a:t>
            </a:r>
            <a:r>
              <a:rPr sz="1300" spc="-10" dirty="0">
                <a:latin typeface="Arial MT"/>
                <a:cs typeface="Arial MT"/>
              </a:rPr>
              <a:t>minggu</a:t>
            </a:r>
            <a:endParaRPr sz="1300">
              <a:latin typeface="Arial MT"/>
              <a:cs typeface="Arial MT"/>
            </a:endParaRPr>
          </a:p>
          <a:p>
            <a:pPr marL="241300" indent="-228600">
              <a:lnSpc>
                <a:spcPts val="1470"/>
              </a:lnSpc>
              <a:buAutoNum type="arabicPeriod"/>
              <a:tabLst>
                <a:tab pos="241300" algn="l"/>
              </a:tabLst>
            </a:pPr>
            <a:r>
              <a:rPr sz="1300" spc="-60" dirty="0">
                <a:latin typeface="Arial MT"/>
                <a:cs typeface="Arial MT"/>
              </a:rPr>
              <a:t>Pasal</a:t>
            </a:r>
            <a:r>
              <a:rPr sz="1300" spc="-40" dirty="0">
                <a:latin typeface="Arial MT"/>
                <a:cs typeface="Arial MT"/>
              </a:rPr>
              <a:t> </a:t>
            </a:r>
            <a:r>
              <a:rPr sz="1300" spc="-60" dirty="0">
                <a:latin typeface="Arial MT"/>
                <a:cs typeface="Arial MT"/>
              </a:rPr>
              <a:t>17</a:t>
            </a:r>
            <a:r>
              <a:rPr sz="1300" spc="-40" dirty="0">
                <a:latin typeface="Arial MT"/>
                <a:cs typeface="Arial MT"/>
              </a:rPr>
              <a:t> </a:t>
            </a:r>
            <a:r>
              <a:rPr sz="1300" spc="-70" dirty="0">
                <a:latin typeface="Arial MT"/>
                <a:cs typeface="Arial MT"/>
              </a:rPr>
              <a:t>dan</a:t>
            </a:r>
            <a:r>
              <a:rPr sz="1300" spc="-40" dirty="0">
                <a:latin typeface="Arial MT"/>
                <a:cs typeface="Arial MT"/>
              </a:rPr>
              <a:t> </a:t>
            </a:r>
            <a:r>
              <a:rPr sz="1300" spc="-70" dirty="0">
                <a:latin typeface="Arial MT"/>
                <a:cs typeface="Arial MT"/>
              </a:rPr>
              <a:t>18:</a:t>
            </a:r>
            <a:r>
              <a:rPr sz="1300" spc="-35" dirty="0">
                <a:latin typeface="Arial MT"/>
                <a:cs typeface="Arial MT"/>
              </a:rPr>
              <a:t> </a:t>
            </a:r>
            <a:r>
              <a:rPr sz="1300" spc="-80" dirty="0">
                <a:latin typeface="Arial MT"/>
                <a:cs typeface="Arial MT"/>
              </a:rPr>
              <a:t>Penetapan,</a:t>
            </a:r>
            <a:r>
              <a:rPr sz="1300" spc="-35" dirty="0">
                <a:latin typeface="Arial MT"/>
                <a:cs typeface="Arial MT"/>
              </a:rPr>
              <a:t> </a:t>
            </a:r>
            <a:r>
              <a:rPr sz="1300" spc="-70" dirty="0">
                <a:latin typeface="Arial MT"/>
                <a:cs typeface="Arial MT"/>
              </a:rPr>
              <a:t>pelaksanaan,</a:t>
            </a:r>
            <a:r>
              <a:rPr sz="1300" spc="-35" dirty="0">
                <a:latin typeface="Arial MT"/>
                <a:cs typeface="Arial MT"/>
              </a:rPr>
              <a:t> </a:t>
            </a:r>
            <a:r>
              <a:rPr sz="1300" spc="-70" dirty="0">
                <a:latin typeface="Arial MT"/>
                <a:cs typeface="Arial MT"/>
              </a:rPr>
              <a:t>dan</a:t>
            </a:r>
            <a:r>
              <a:rPr sz="1300" spc="-35" dirty="0">
                <a:latin typeface="Arial MT"/>
                <a:cs typeface="Arial MT"/>
              </a:rPr>
              <a:t> </a:t>
            </a:r>
            <a:r>
              <a:rPr sz="1300" spc="-55" dirty="0">
                <a:latin typeface="Arial MT"/>
                <a:cs typeface="Arial MT"/>
              </a:rPr>
              <a:t>penghitungan</a:t>
            </a:r>
            <a:r>
              <a:rPr sz="1300" spc="-40" dirty="0">
                <a:latin typeface="Arial MT"/>
                <a:cs typeface="Arial MT"/>
              </a:rPr>
              <a:t> </a:t>
            </a:r>
            <a:r>
              <a:rPr sz="1300" spc="-70" dirty="0">
                <a:latin typeface="Arial MT"/>
                <a:cs typeface="Arial MT"/>
              </a:rPr>
              <a:t>beban</a:t>
            </a:r>
            <a:r>
              <a:rPr sz="1300" spc="-40" dirty="0">
                <a:latin typeface="Arial MT"/>
                <a:cs typeface="Arial MT"/>
              </a:rPr>
              <a:t> </a:t>
            </a:r>
            <a:r>
              <a:rPr sz="1300" spc="-10" dirty="0">
                <a:latin typeface="Arial MT"/>
                <a:cs typeface="Arial MT"/>
              </a:rPr>
              <a:t>kerja</a:t>
            </a:r>
            <a:endParaRPr sz="1300">
              <a:latin typeface="Arial MT"/>
              <a:cs typeface="Arial MT"/>
            </a:endParaRPr>
          </a:p>
        </p:txBody>
      </p:sp>
      <p:sp>
        <p:nvSpPr>
          <p:cNvPr id="44" name="object 44"/>
          <p:cNvSpPr/>
          <p:nvPr/>
        </p:nvSpPr>
        <p:spPr>
          <a:xfrm>
            <a:off x="928662" y="3574910"/>
            <a:ext cx="116839" cy="128270"/>
          </a:xfrm>
          <a:custGeom>
            <a:avLst/>
            <a:gdLst/>
            <a:ahLst/>
            <a:cxnLst/>
            <a:rect l="l" t="t" r="r" b="b"/>
            <a:pathLst>
              <a:path w="116840" h="128270">
                <a:moveTo>
                  <a:pt x="21158" y="0"/>
                </a:moveTo>
                <a:lnTo>
                  <a:pt x="0" y="0"/>
                </a:lnTo>
                <a:lnTo>
                  <a:pt x="0" y="126771"/>
                </a:lnTo>
                <a:lnTo>
                  <a:pt x="21158" y="126771"/>
                </a:lnTo>
                <a:lnTo>
                  <a:pt x="21158" y="0"/>
                </a:lnTo>
                <a:close/>
              </a:path>
              <a:path w="116840" h="128270">
                <a:moveTo>
                  <a:pt x="69367" y="0"/>
                </a:moveTo>
                <a:lnTo>
                  <a:pt x="48209" y="0"/>
                </a:lnTo>
                <a:lnTo>
                  <a:pt x="48209" y="126771"/>
                </a:lnTo>
                <a:lnTo>
                  <a:pt x="69367" y="126771"/>
                </a:lnTo>
                <a:lnTo>
                  <a:pt x="69367" y="0"/>
                </a:lnTo>
                <a:close/>
              </a:path>
              <a:path w="116840" h="128270">
                <a:moveTo>
                  <a:pt x="116763" y="112814"/>
                </a:moveTo>
                <a:lnTo>
                  <a:pt x="115709" y="110020"/>
                </a:lnTo>
                <a:lnTo>
                  <a:pt x="113588" y="107708"/>
                </a:lnTo>
                <a:lnTo>
                  <a:pt x="111506" y="105371"/>
                </a:lnTo>
                <a:lnTo>
                  <a:pt x="108521" y="104190"/>
                </a:lnTo>
                <a:lnTo>
                  <a:pt x="100774" y="104190"/>
                </a:lnTo>
                <a:lnTo>
                  <a:pt x="97777" y="105371"/>
                </a:lnTo>
                <a:lnTo>
                  <a:pt x="93560" y="110020"/>
                </a:lnTo>
                <a:lnTo>
                  <a:pt x="92519" y="112814"/>
                </a:lnTo>
                <a:lnTo>
                  <a:pt x="92519" y="116065"/>
                </a:lnTo>
                <a:lnTo>
                  <a:pt x="92519" y="119278"/>
                </a:lnTo>
                <a:lnTo>
                  <a:pt x="93573" y="122034"/>
                </a:lnTo>
                <a:lnTo>
                  <a:pt x="95694" y="124345"/>
                </a:lnTo>
                <a:lnTo>
                  <a:pt x="97815" y="126631"/>
                </a:lnTo>
                <a:lnTo>
                  <a:pt x="100799" y="127774"/>
                </a:lnTo>
                <a:lnTo>
                  <a:pt x="108496" y="127774"/>
                </a:lnTo>
                <a:lnTo>
                  <a:pt x="111467" y="126631"/>
                </a:lnTo>
                <a:lnTo>
                  <a:pt x="113588" y="124345"/>
                </a:lnTo>
                <a:lnTo>
                  <a:pt x="115709" y="122034"/>
                </a:lnTo>
                <a:lnTo>
                  <a:pt x="116763" y="119278"/>
                </a:lnTo>
                <a:lnTo>
                  <a:pt x="116763" y="112814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45" name="object 45"/>
          <p:cNvPicPr/>
          <p:nvPr/>
        </p:nvPicPr>
        <p:blipFill>
          <a:blip r:embed="rId23" cstate="print"/>
          <a:stretch>
            <a:fillRect/>
          </a:stretch>
        </p:blipFill>
        <p:spPr>
          <a:xfrm>
            <a:off x="1112711" y="3573236"/>
            <a:ext cx="817217" cy="164148"/>
          </a:xfrm>
          <a:prstGeom prst="rect">
            <a:avLst/>
          </a:prstGeom>
        </p:spPr>
      </p:pic>
      <p:pic>
        <p:nvPicPr>
          <p:cNvPr id="46" name="object 46"/>
          <p:cNvPicPr/>
          <p:nvPr/>
        </p:nvPicPr>
        <p:blipFill>
          <a:blip r:embed="rId24" cstate="print"/>
          <a:stretch>
            <a:fillRect/>
          </a:stretch>
        </p:blipFill>
        <p:spPr>
          <a:xfrm>
            <a:off x="922436" y="3943974"/>
            <a:ext cx="312468" cy="115657"/>
          </a:xfrm>
          <a:prstGeom prst="rect">
            <a:avLst/>
          </a:prstGeom>
        </p:spPr>
      </p:pic>
      <p:pic>
        <p:nvPicPr>
          <p:cNvPr id="47" name="object 47"/>
          <p:cNvPicPr/>
          <p:nvPr/>
        </p:nvPicPr>
        <p:blipFill>
          <a:blip r:embed="rId25" cstate="print"/>
          <a:stretch>
            <a:fillRect/>
          </a:stretch>
        </p:blipFill>
        <p:spPr>
          <a:xfrm>
            <a:off x="1398094" y="3939514"/>
            <a:ext cx="286141" cy="120117"/>
          </a:xfrm>
          <a:prstGeom prst="rect">
            <a:avLst/>
          </a:prstGeom>
        </p:spPr>
      </p:pic>
      <p:sp>
        <p:nvSpPr>
          <p:cNvPr id="48" name="object 48"/>
          <p:cNvSpPr txBox="1"/>
          <p:nvPr/>
        </p:nvSpPr>
        <p:spPr>
          <a:xfrm>
            <a:off x="900668" y="3876092"/>
            <a:ext cx="5752465" cy="579120"/>
          </a:xfrm>
          <a:prstGeom prst="rect">
            <a:avLst/>
          </a:prstGeom>
        </p:spPr>
        <p:txBody>
          <a:bodyPr vert="horz" wrap="square" lIns="0" tIns="41910" rIns="0" bIns="0" rtlCol="0">
            <a:spAutoFit/>
          </a:bodyPr>
          <a:lstStyle/>
          <a:p>
            <a:pPr marL="12700" marR="5080" indent="929005" algn="just">
              <a:lnSpc>
                <a:spcPts val="1380"/>
              </a:lnSpc>
              <a:spcBef>
                <a:spcPts val="330"/>
              </a:spcBef>
            </a:pPr>
            <a:r>
              <a:rPr sz="1300" dirty="0">
                <a:latin typeface="Arial MT"/>
                <a:cs typeface="Arial MT"/>
              </a:rPr>
              <a:t>adalah</a:t>
            </a:r>
            <a:r>
              <a:rPr sz="1300" spc="95" dirty="0">
                <a:latin typeface="Arial MT"/>
                <a:cs typeface="Arial MT"/>
              </a:rPr>
              <a:t>  </a:t>
            </a:r>
            <a:r>
              <a:rPr sz="1300" dirty="0">
                <a:latin typeface="Arial MT"/>
                <a:cs typeface="Arial MT"/>
              </a:rPr>
              <a:t>guru</a:t>
            </a:r>
            <a:r>
              <a:rPr sz="1300" spc="100" dirty="0">
                <a:latin typeface="Arial MT"/>
                <a:cs typeface="Arial MT"/>
              </a:rPr>
              <a:t>  </a:t>
            </a:r>
            <a:r>
              <a:rPr sz="1300" dirty="0">
                <a:latin typeface="Arial MT"/>
                <a:cs typeface="Arial MT"/>
              </a:rPr>
              <a:t>mata</a:t>
            </a:r>
            <a:r>
              <a:rPr sz="1300" spc="100" dirty="0">
                <a:latin typeface="Arial MT"/>
                <a:cs typeface="Arial MT"/>
              </a:rPr>
              <a:t>  </a:t>
            </a:r>
            <a:r>
              <a:rPr sz="1300" dirty="0">
                <a:latin typeface="Arial MT"/>
                <a:cs typeface="Arial MT"/>
              </a:rPr>
              <a:t>pelajaran</a:t>
            </a:r>
            <a:r>
              <a:rPr sz="1300" spc="95" dirty="0">
                <a:latin typeface="Arial MT"/>
                <a:cs typeface="Arial MT"/>
              </a:rPr>
              <a:t>  </a:t>
            </a:r>
            <a:r>
              <a:rPr sz="1300" dirty="0">
                <a:latin typeface="Arial MT"/>
                <a:cs typeface="Arial MT"/>
              </a:rPr>
              <a:t>yang</a:t>
            </a:r>
            <a:r>
              <a:rPr sz="1300" spc="105" dirty="0">
                <a:latin typeface="Arial MT"/>
                <a:cs typeface="Arial MT"/>
              </a:rPr>
              <a:t>  </a:t>
            </a:r>
            <a:r>
              <a:rPr sz="1300" dirty="0">
                <a:latin typeface="Arial MT"/>
                <a:cs typeface="Arial MT"/>
              </a:rPr>
              <a:t>diberi</a:t>
            </a:r>
            <a:r>
              <a:rPr sz="1300" spc="95" dirty="0">
                <a:latin typeface="Arial MT"/>
                <a:cs typeface="Arial MT"/>
              </a:rPr>
              <a:t>  </a:t>
            </a:r>
            <a:r>
              <a:rPr sz="1300" dirty="0">
                <a:latin typeface="Arial MT"/>
                <a:cs typeface="Arial MT"/>
              </a:rPr>
              <a:t>tugas</a:t>
            </a:r>
            <a:r>
              <a:rPr sz="1300" spc="105" dirty="0">
                <a:latin typeface="Arial MT"/>
                <a:cs typeface="Arial MT"/>
              </a:rPr>
              <a:t>  </a:t>
            </a:r>
            <a:r>
              <a:rPr sz="1300" spc="-55" dirty="0">
                <a:latin typeface="Arial MT"/>
                <a:cs typeface="Arial MT"/>
              </a:rPr>
              <a:t>mendampingi </a:t>
            </a:r>
            <a:r>
              <a:rPr sz="1300" spc="-45" dirty="0">
                <a:latin typeface="Arial MT"/>
                <a:cs typeface="Arial MT"/>
              </a:rPr>
              <a:t>perkembangan</a:t>
            </a:r>
            <a:r>
              <a:rPr sz="1300" spc="-15" dirty="0">
                <a:latin typeface="Arial MT"/>
                <a:cs typeface="Arial MT"/>
              </a:rPr>
              <a:t> </a:t>
            </a:r>
            <a:r>
              <a:rPr sz="1300" spc="-40" dirty="0">
                <a:latin typeface="Arial MT"/>
                <a:cs typeface="Arial MT"/>
              </a:rPr>
              <a:t>akademik,</a:t>
            </a:r>
            <a:r>
              <a:rPr sz="1300" spc="-5" dirty="0">
                <a:latin typeface="Arial MT"/>
                <a:cs typeface="Arial MT"/>
              </a:rPr>
              <a:t> </a:t>
            </a:r>
            <a:r>
              <a:rPr sz="1300" spc="-35" dirty="0">
                <a:latin typeface="Arial MT"/>
                <a:cs typeface="Arial MT"/>
              </a:rPr>
              <a:t>karakter,</a:t>
            </a:r>
            <a:r>
              <a:rPr sz="1300" spc="-10" dirty="0">
                <a:latin typeface="Arial MT"/>
                <a:cs typeface="Arial MT"/>
              </a:rPr>
              <a:t> </a:t>
            </a:r>
            <a:r>
              <a:rPr sz="1300" spc="-40" dirty="0">
                <a:latin typeface="Arial MT"/>
                <a:cs typeface="Arial MT"/>
              </a:rPr>
              <a:t>keterampilan,</a:t>
            </a:r>
            <a:r>
              <a:rPr sz="1300" spc="-5" dirty="0">
                <a:latin typeface="Arial MT"/>
                <a:cs typeface="Arial MT"/>
              </a:rPr>
              <a:t> </a:t>
            </a:r>
            <a:r>
              <a:rPr sz="1300" dirty="0">
                <a:latin typeface="Arial MT"/>
                <a:cs typeface="Arial MT"/>
              </a:rPr>
              <a:t>dan</a:t>
            </a:r>
            <a:r>
              <a:rPr sz="1300" spc="-10" dirty="0">
                <a:latin typeface="Arial MT"/>
                <a:cs typeface="Arial MT"/>
              </a:rPr>
              <a:t> </a:t>
            </a:r>
            <a:r>
              <a:rPr sz="1300" spc="-20" dirty="0">
                <a:latin typeface="Arial MT"/>
                <a:cs typeface="Arial MT"/>
              </a:rPr>
              <a:t>kompetensi</a:t>
            </a:r>
            <a:r>
              <a:rPr sz="1300" spc="-10" dirty="0">
                <a:latin typeface="Arial MT"/>
                <a:cs typeface="Arial MT"/>
              </a:rPr>
              <a:t> </a:t>
            </a:r>
            <a:r>
              <a:rPr sz="1300" dirty="0">
                <a:latin typeface="Arial MT"/>
                <a:cs typeface="Arial MT"/>
              </a:rPr>
              <a:t>murid</a:t>
            </a:r>
            <a:r>
              <a:rPr sz="1300" spc="-15" dirty="0">
                <a:latin typeface="Arial MT"/>
                <a:cs typeface="Arial MT"/>
              </a:rPr>
              <a:t> </a:t>
            </a:r>
            <a:r>
              <a:rPr sz="1300" dirty="0">
                <a:latin typeface="Arial MT"/>
                <a:cs typeface="Arial MT"/>
              </a:rPr>
              <a:t>dari</a:t>
            </a:r>
            <a:r>
              <a:rPr sz="1300" spc="-10" dirty="0">
                <a:latin typeface="Arial MT"/>
                <a:cs typeface="Arial MT"/>
              </a:rPr>
              <a:t> </a:t>
            </a:r>
            <a:r>
              <a:rPr sz="1300" spc="-35" dirty="0">
                <a:latin typeface="Arial MT"/>
                <a:cs typeface="Arial MT"/>
              </a:rPr>
              <a:t>saat </a:t>
            </a:r>
            <a:r>
              <a:rPr sz="1300" spc="-60" dirty="0">
                <a:latin typeface="Arial MT"/>
                <a:cs typeface="Arial MT"/>
              </a:rPr>
              <a:t>masuk</a:t>
            </a:r>
            <a:r>
              <a:rPr sz="1300" spc="-45" dirty="0">
                <a:latin typeface="Arial MT"/>
                <a:cs typeface="Arial MT"/>
              </a:rPr>
              <a:t> </a:t>
            </a:r>
            <a:r>
              <a:rPr sz="1300" spc="-55" dirty="0">
                <a:latin typeface="Arial MT"/>
                <a:cs typeface="Arial MT"/>
              </a:rPr>
              <a:t>hingga</a:t>
            </a:r>
            <a:r>
              <a:rPr sz="1300" spc="-40" dirty="0">
                <a:latin typeface="Arial MT"/>
                <a:cs typeface="Arial MT"/>
              </a:rPr>
              <a:t> </a:t>
            </a:r>
            <a:r>
              <a:rPr sz="1300" spc="-35" dirty="0">
                <a:latin typeface="Arial MT"/>
                <a:cs typeface="Arial MT"/>
              </a:rPr>
              <a:t>lulus </a:t>
            </a:r>
            <a:r>
              <a:rPr sz="1300" spc="-65" dirty="0">
                <a:latin typeface="Arial MT"/>
                <a:cs typeface="Arial MT"/>
              </a:rPr>
              <a:t>pada</a:t>
            </a:r>
            <a:r>
              <a:rPr sz="1300" spc="-40" dirty="0">
                <a:latin typeface="Arial MT"/>
                <a:cs typeface="Arial MT"/>
              </a:rPr>
              <a:t> </a:t>
            </a:r>
            <a:r>
              <a:rPr sz="1300" spc="-50" dirty="0">
                <a:latin typeface="Arial MT"/>
                <a:cs typeface="Arial MT"/>
              </a:rPr>
              <a:t>satuan</a:t>
            </a:r>
            <a:r>
              <a:rPr sz="1300" spc="-45" dirty="0">
                <a:latin typeface="Arial MT"/>
                <a:cs typeface="Arial MT"/>
              </a:rPr>
              <a:t> </a:t>
            </a:r>
            <a:r>
              <a:rPr sz="1300" spc="-55" dirty="0">
                <a:latin typeface="Arial MT"/>
                <a:cs typeface="Arial MT"/>
              </a:rPr>
              <a:t>pendidikan</a:t>
            </a:r>
            <a:r>
              <a:rPr sz="1300" spc="-40" dirty="0">
                <a:latin typeface="Arial MT"/>
                <a:cs typeface="Arial MT"/>
              </a:rPr>
              <a:t> </a:t>
            </a:r>
            <a:r>
              <a:rPr sz="1300" spc="-75" dirty="0">
                <a:latin typeface="Arial MT"/>
                <a:cs typeface="Arial MT"/>
              </a:rPr>
              <a:t>yang</a:t>
            </a:r>
            <a:r>
              <a:rPr sz="1300" spc="-45" dirty="0">
                <a:latin typeface="Arial MT"/>
                <a:cs typeface="Arial MT"/>
              </a:rPr>
              <a:t> </a:t>
            </a:r>
            <a:r>
              <a:rPr sz="1300" spc="-10" dirty="0">
                <a:latin typeface="Arial MT"/>
                <a:cs typeface="Arial MT"/>
              </a:rPr>
              <a:t>sama.</a:t>
            </a:r>
            <a:endParaRPr sz="1300">
              <a:latin typeface="Arial MT"/>
              <a:cs typeface="Arial MT"/>
            </a:endParaRPr>
          </a:p>
        </p:txBody>
      </p:sp>
      <p:sp>
        <p:nvSpPr>
          <p:cNvPr id="49" name="object 49"/>
          <p:cNvSpPr/>
          <p:nvPr/>
        </p:nvSpPr>
        <p:spPr>
          <a:xfrm>
            <a:off x="928662" y="4651933"/>
            <a:ext cx="165100" cy="128270"/>
          </a:xfrm>
          <a:custGeom>
            <a:avLst/>
            <a:gdLst/>
            <a:ahLst/>
            <a:cxnLst/>
            <a:rect l="l" t="t" r="r" b="b"/>
            <a:pathLst>
              <a:path w="165100" h="128270">
                <a:moveTo>
                  <a:pt x="21158" y="0"/>
                </a:moveTo>
                <a:lnTo>
                  <a:pt x="0" y="0"/>
                </a:lnTo>
                <a:lnTo>
                  <a:pt x="0" y="126758"/>
                </a:lnTo>
                <a:lnTo>
                  <a:pt x="21158" y="126758"/>
                </a:lnTo>
                <a:lnTo>
                  <a:pt x="21158" y="0"/>
                </a:lnTo>
                <a:close/>
              </a:path>
              <a:path w="165100" h="128270">
                <a:moveTo>
                  <a:pt x="69367" y="0"/>
                </a:moveTo>
                <a:lnTo>
                  <a:pt x="48209" y="0"/>
                </a:lnTo>
                <a:lnTo>
                  <a:pt x="48209" y="126758"/>
                </a:lnTo>
                <a:lnTo>
                  <a:pt x="69367" y="126758"/>
                </a:lnTo>
                <a:lnTo>
                  <a:pt x="69367" y="0"/>
                </a:lnTo>
                <a:close/>
              </a:path>
              <a:path w="165100" h="128270">
                <a:moveTo>
                  <a:pt x="116941" y="0"/>
                </a:moveTo>
                <a:lnTo>
                  <a:pt x="95783" y="0"/>
                </a:lnTo>
                <a:lnTo>
                  <a:pt x="95783" y="126758"/>
                </a:lnTo>
                <a:lnTo>
                  <a:pt x="116941" y="126758"/>
                </a:lnTo>
                <a:lnTo>
                  <a:pt x="116941" y="0"/>
                </a:lnTo>
                <a:close/>
              </a:path>
              <a:path w="165100" h="128270">
                <a:moveTo>
                  <a:pt x="164973" y="112801"/>
                </a:moveTo>
                <a:lnTo>
                  <a:pt x="163918" y="110007"/>
                </a:lnTo>
                <a:lnTo>
                  <a:pt x="161798" y="107696"/>
                </a:lnTo>
                <a:lnTo>
                  <a:pt x="159702" y="105359"/>
                </a:lnTo>
                <a:lnTo>
                  <a:pt x="156718" y="104190"/>
                </a:lnTo>
                <a:lnTo>
                  <a:pt x="148971" y="104190"/>
                </a:lnTo>
                <a:lnTo>
                  <a:pt x="145973" y="105359"/>
                </a:lnTo>
                <a:lnTo>
                  <a:pt x="141770" y="110007"/>
                </a:lnTo>
                <a:lnTo>
                  <a:pt x="140728" y="112801"/>
                </a:lnTo>
                <a:lnTo>
                  <a:pt x="140728" y="116065"/>
                </a:lnTo>
                <a:lnTo>
                  <a:pt x="140728" y="119265"/>
                </a:lnTo>
                <a:lnTo>
                  <a:pt x="141782" y="122021"/>
                </a:lnTo>
                <a:lnTo>
                  <a:pt x="143903" y="124333"/>
                </a:lnTo>
                <a:lnTo>
                  <a:pt x="146024" y="126619"/>
                </a:lnTo>
                <a:lnTo>
                  <a:pt x="148996" y="127762"/>
                </a:lnTo>
                <a:lnTo>
                  <a:pt x="156692" y="127762"/>
                </a:lnTo>
                <a:lnTo>
                  <a:pt x="159677" y="126619"/>
                </a:lnTo>
                <a:lnTo>
                  <a:pt x="161798" y="124333"/>
                </a:lnTo>
                <a:lnTo>
                  <a:pt x="163918" y="122021"/>
                </a:lnTo>
                <a:lnTo>
                  <a:pt x="164973" y="119265"/>
                </a:lnTo>
                <a:lnTo>
                  <a:pt x="164973" y="11280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50" name="object 50"/>
          <p:cNvGrpSpPr/>
          <p:nvPr/>
        </p:nvGrpSpPr>
        <p:grpSpPr>
          <a:xfrm>
            <a:off x="1150965" y="4650249"/>
            <a:ext cx="517525" cy="165100"/>
            <a:chOff x="1150965" y="4650249"/>
            <a:chExt cx="517525" cy="165100"/>
          </a:xfrm>
        </p:grpSpPr>
        <p:pic>
          <p:nvPicPr>
            <p:cNvPr id="51" name="object 51"/>
            <p:cNvPicPr/>
            <p:nvPr/>
          </p:nvPicPr>
          <p:blipFill>
            <a:blip r:embed="rId26" cstate="print"/>
            <a:stretch>
              <a:fillRect/>
            </a:stretch>
          </p:blipFill>
          <p:spPr>
            <a:xfrm>
              <a:off x="1150965" y="4650249"/>
              <a:ext cx="230202" cy="164984"/>
            </a:xfrm>
            <a:prstGeom prst="rect">
              <a:avLst/>
            </a:prstGeom>
          </p:spPr>
        </p:pic>
        <p:pic>
          <p:nvPicPr>
            <p:cNvPr id="52" name="object 52"/>
            <p:cNvPicPr/>
            <p:nvPr/>
          </p:nvPicPr>
          <p:blipFill>
            <a:blip r:embed="rId27" cstate="print"/>
            <a:stretch>
              <a:fillRect/>
            </a:stretch>
          </p:blipFill>
          <p:spPr>
            <a:xfrm>
              <a:off x="1401171" y="4681523"/>
              <a:ext cx="266798" cy="98840"/>
            </a:xfrm>
            <a:prstGeom prst="rect">
              <a:avLst/>
            </a:prstGeom>
          </p:spPr>
        </p:pic>
      </p:grpSp>
      <p:sp>
        <p:nvSpPr>
          <p:cNvPr id="53" name="object 53"/>
          <p:cNvSpPr txBox="1"/>
          <p:nvPr/>
        </p:nvSpPr>
        <p:spPr>
          <a:xfrm>
            <a:off x="1129010" y="4953105"/>
            <a:ext cx="5523230" cy="145669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240665">
              <a:lnSpc>
                <a:spcPct val="100000"/>
              </a:lnSpc>
              <a:spcBef>
                <a:spcPts val="130"/>
              </a:spcBef>
            </a:pPr>
            <a:r>
              <a:rPr sz="1300" spc="-70" dirty="0">
                <a:latin typeface="Arial MT"/>
                <a:cs typeface="Arial MT"/>
              </a:rPr>
              <a:t>Adapun</a:t>
            </a:r>
            <a:r>
              <a:rPr sz="1300" spc="-50" dirty="0">
                <a:latin typeface="Arial MT"/>
                <a:cs typeface="Arial MT"/>
              </a:rPr>
              <a:t> </a:t>
            </a:r>
            <a:r>
              <a:rPr sz="1300" spc="-45" dirty="0">
                <a:latin typeface="Arial MT"/>
                <a:cs typeface="Arial MT"/>
              </a:rPr>
              <a:t>tujuan </a:t>
            </a:r>
            <a:r>
              <a:rPr sz="1300" spc="-55" dirty="0">
                <a:latin typeface="Arial MT"/>
                <a:cs typeface="Arial MT"/>
              </a:rPr>
              <a:t>guru</a:t>
            </a:r>
            <a:r>
              <a:rPr sz="1300" spc="-50" dirty="0">
                <a:latin typeface="Arial MT"/>
                <a:cs typeface="Arial MT"/>
              </a:rPr>
              <a:t> </a:t>
            </a:r>
            <a:r>
              <a:rPr sz="1300" spc="-30" dirty="0">
                <a:latin typeface="Arial MT"/>
                <a:cs typeface="Arial MT"/>
              </a:rPr>
              <a:t>wali</a:t>
            </a:r>
            <a:r>
              <a:rPr sz="1300" spc="-45" dirty="0">
                <a:latin typeface="Arial MT"/>
                <a:cs typeface="Arial MT"/>
              </a:rPr>
              <a:t> yaitu </a:t>
            </a:r>
            <a:r>
              <a:rPr sz="1300" spc="-50" dirty="0">
                <a:latin typeface="Arial MT"/>
                <a:cs typeface="Arial MT"/>
              </a:rPr>
              <a:t>:</a:t>
            </a:r>
            <a:endParaRPr sz="13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200">
              <a:latin typeface="Arial MT"/>
              <a:cs typeface="Arial MT"/>
            </a:endParaRPr>
          </a:p>
          <a:p>
            <a:pPr marL="240665" marR="5080" indent="-228600">
              <a:lnSpc>
                <a:spcPts val="1380"/>
              </a:lnSpc>
              <a:buSzPct val="76923"/>
              <a:buFont typeface="Symbol"/>
              <a:buChar char=""/>
              <a:tabLst>
                <a:tab pos="240665" algn="l"/>
                <a:tab pos="1052195" algn="l"/>
                <a:tab pos="2049145" algn="l"/>
                <a:tab pos="3197860" algn="l"/>
                <a:tab pos="3729990" algn="l"/>
                <a:tab pos="4326890" algn="l"/>
                <a:tab pos="5258435" algn="l"/>
              </a:tabLst>
            </a:pPr>
            <a:r>
              <a:rPr sz="1300" spc="-10" dirty="0">
                <a:latin typeface="Arial MT"/>
                <a:cs typeface="Arial MT"/>
              </a:rPr>
              <a:t>Menjamin</a:t>
            </a:r>
            <a:r>
              <a:rPr sz="1300" dirty="0">
                <a:latin typeface="Arial MT"/>
                <a:cs typeface="Arial MT"/>
              </a:rPr>
              <a:t>	</a:t>
            </a:r>
            <a:r>
              <a:rPr sz="1300" spc="-10" dirty="0">
                <a:latin typeface="Arial MT"/>
                <a:cs typeface="Arial MT"/>
              </a:rPr>
              <a:t>pelaksanaan</a:t>
            </a:r>
            <a:r>
              <a:rPr sz="1300" dirty="0">
                <a:latin typeface="Arial MT"/>
                <a:cs typeface="Arial MT"/>
              </a:rPr>
              <a:t>	</a:t>
            </a:r>
            <a:r>
              <a:rPr sz="1300" spc="-10" dirty="0">
                <a:latin typeface="Arial MT"/>
                <a:cs typeface="Arial MT"/>
              </a:rPr>
              <a:t>pendampingan</a:t>
            </a:r>
            <a:r>
              <a:rPr sz="1300" dirty="0">
                <a:latin typeface="Arial MT"/>
                <a:cs typeface="Arial MT"/>
              </a:rPr>
              <a:t>	</a:t>
            </a:r>
            <a:r>
              <a:rPr sz="1300" spc="-10" dirty="0">
                <a:latin typeface="Arial MT"/>
                <a:cs typeface="Arial MT"/>
              </a:rPr>
              <a:t>murid</a:t>
            </a:r>
            <a:r>
              <a:rPr sz="1300" dirty="0">
                <a:latin typeface="Arial MT"/>
                <a:cs typeface="Arial MT"/>
              </a:rPr>
              <a:t>	</a:t>
            </a:r>
            <a:r>
              <a:rPr sz="1300" spc="-10" dirty="0">
                <a:latin typeface="Arial MT"/>
                <a:cs typeface="Arial MT"/>
              </a:rPr>
              <a:t>secara</a:t>
            </a:r>
            <a:r>
              <a:rPr sz="1300" dirty="0">
                <a:latin typeface="Arial MT"/>
                <a:cs typeface="Arial MT"/>
              </a:rPr>
              <a:t>	</a:t>
            </a:r>
            <a:r>
              <a:rPr sz="1300" spc="-10" dirty="0">
                <a:latin typeface="Arial MT"/>
                <a:cs typeface="Arial MT"/>
              </a:rPr>
              <a:t>menyeluruh</a:t>
            </a:r>
            <a:r>
              <a:rPr sz="1300" dirty="0">
                <a:latin typeface="Arial MT"/>
                <a:cs typeface="Arial MT"/>
              </a:rPr>
              <a:t>	</a:t>
            </a:r>
            <a:r>
              <a:rPr sz="1300" spc="-85" dirty="0">
                <a:latin typeface="Arial MT"/>
                <a:cs typeface="Arial MT"/>
              </a:rPr>
              <a:t>dan </a:t>
            </a:r>
            <a:r>
              <a:rPr sz="1300" spc="-10" dirty="0">
                <a:latin typeface="Arial MT"/>
                <a:cs typeface="Arial MT"/>
              </a:rPr>
              <a:t>berkesinambungan.</a:t>
            </a:r>
            <a:endParaRPr sz="1300">
              <a:latin typeface="Arial MT"/>
              <a:cs typeface="Arial MT"/>
            </a:endParaRPr>
          </a:p>
          <a:p>
            <a:pPr marL="240665" indent="-227965">
              <a:lnSpc>
                <a:spcPts val="1270"/>
              </a:lnSpc>
              <a:buSzPct val="76923"/>
              <a:buFont typeface="Symbol"/>
              <a:buChar char=""/>
              <a:tabLst>
                <a:tab pos="240665" algn="l"/>
                <a:tab pos="1404620" algn="l"/>
                <a:tab pos="2410460" algn="l"/>
                <a:tab pos="2922905" algn="l"/>
                <a:tab pos="3551554" algn="l"/>
                <a:tab pos="4496435" algn="l"/>
                <a:tab pos="5258435" algn="l"/>
              </a:tabLst>
            </a:pPr>
            <a:r>
              <a:rPr sz="1300" spc="-10" dirty="0">
                <a:latin typeface="Arial MT"/>
                <a:cs typeface="Arial MT"/>
              </a:rPr>
              <a:t>Meningkatkan</a:t>
            </a:r>
            <a:r>
              <a:rPr sz="1300" dirty="0">
                <a:latin typeface="Arial MT"/>
                <a:cs typeface="Arial MT"/>
              </a:rPr>
              <a:t>	</a:t>
            </a:r>
            <a:r>
              <a:rPr sz="1300" spc="-10" dirty="0">
                <a:latin typeface="Arial MT"/>
                <a:cs typeface="Arial MT"/>
              </a:rPr>
              <a:t>keterlibatan</a:t>
            </a:r>
            <a:r>
              <a:rPr sz="1300" dirty="0">
                <a:latin typeface="Arial MT"/>
                <a:cs typeface="Arial MT"/>
              </a:rPr>
              <a:t>	</a:t>
            </a:r>
            <a:r>
              <a:rPr sz="1300" spc="-20" dirty="0">
                <a:latin typeface="Arial MT"/>
                <a:cs typeface="Arial MT"/>
              </a:rPr>
              <a:t>guru</a:t>
            </a:r>
            <a:r>
              <a:rPr sz="1300" dirty="0">
                <a:latin typeface="Arial MT"/>
                <a:cs typeface="Arial MT"/>
              </a:rPr>
              <a:t>	</a:t>
            </a:r>
            <a:r>
              <a:rPr sz="1300" spc="-20" dirty="0">
                <a:latin typeface="Arial MT"/>
                <a:cs typeface="Arial MT"/>
              </a:rPr>
              <a:t>dalam</a:t>
            </a:r>
            <a:r>
              <a:rPr sz="1300" dirty="0">
                <a:latin typeface="Arial MT"/>
                <a:cs typeface="Arial MT"/>
              </a:rPr>
              <a:t>	</a:t>
            </a:r>
            <a:r>
              <a:rPr sz="1300" spc="-10" dirty="0">
                <a:latin typeface="Arial MT"/>
                <a:cs typeface="Arial MT"/>
              </a:rPr>
              <a:t>pendidikan</a:t>
            </a:r>
            <a:r>
              <a:rPr sz="1300" dirty="0">
                <a:latin typeface="Arial MT"/>
                <a:cs typeface="Arial MT"/>
              </a:rPr>
              <a:t>	</a:t>
            </a:r>
            <a:r>
              <a:rPr sz="1300" spc="-10" dirty="0">
                <a:latin typeface="Arial MT"/>
                <a:cs typeface="Arial MT"/>
              </a:rPr>
              <a:t>karakter</a:t>
            </a:r>
            <a:r>
              <a:rPr sz="1300" dirty="0">
                <a:latin typeface="Arial MT"/>
                <a:cs typeface="Arial MT"/>
              </a:rPr>
              <a:t>	</a:t>
            </a:r>
            <a:r>
              <a:rPr sz="1300" spc="-55" dirty="0">
                <a:latin typeface="Arial MT"/>
                <a:cs typeface="Arial MT"/>
              </a:rPr>
              <a:t>dan</a:t>
            </a:r>
            <a:endParaRPr sz="1300">
              <a:latin typeface="Arial MT"/>
              <a:cs typeface="Arial MT"/>
            </a:endParaRPr>
          </a:p>
          <a:p>
            <a:pPr marL="240665">
              <a:lnSpc>
                <a:spcPts val="1380"/>
              </a:lnSpc>
            </a:pPr>
            <a:r>
              <a:rPr sz="1300" spc="-70" dirty="0">
                <a:latin typeface="Arial MT"/>
                <a:cs typeface="Arial MT"/>
              </a:rPr>
              <a:t>pengembangan</a:t>
            </a:r>
            <a:r>
              <a:rPr sz="1300" spc="-15" dirty="0">
                <a:latin typeface="Arial MT"/>
                <a:cs typeface="Arial MT"/>
              </a:rPr>
              <a:t> </a:t>
            </a:r>
            <a:r>
              <a:rPr sz="1300" spc="-40" dirty="0">
                <a:latin typeface="Arial MT"/>
                <a:cs typeface="Arial MT"/>
              </a:rPr>
              <a:t>potensi</a:t>
            </a:r>
            <a:r>
              <a:rPr sz="1300" spc="-10" dirty="0">
                <a:latin typeface="Arial MT"/>
                <a:cs typeface="Arial MT"/>
              </a:rPr>
              <a:t> murid.</a:t>
            </a:r>
            <a:endParaRPr sz="1300">
              <a:latin typeface="Arial MT"/>
              <a:cs typeface="Arial MT"/>
            </a:endParaRPr>
          </a:p>
          <a:p>
            <a:pPr marL="240665" marR="5715" indent="-228600">
              <a:lnSpc>
                <a:spcPts val="1380"/>
              </a:lnSpc>
              <a:spcBef>
                <a:spcPts val="105"/>
              </a:spcBef>
              <a:buSzPct val="76923"/>
              <a:buFont typeface="Symbol"/>
              <a:buChar char=""/>
              <a:tabLst>
                <a:tab pos="240665" algn="l"/>
              </a:tabLst>
            </a:pPr>
            <a:r>
              <a:rPr sz="1300" spc="-50" dirty="0">
                <a:latin typeface="Arial MT"/>
                <a:cs typeface="Arial MT"/>
              </a:rPr>
              <a:t>Memberikan</a:t>
            </a:r>
            <a:r>
              <a:rPr sz="1300" spc="-20" dirty="0">
                <a:latin typeface="Arial MT"/>
                <a:cs typeface="Arial MT"/>
              </a:rPr>
              <a:t> </a:t>
            </a:r>
            <a:r>
              <a:rPr sz="1300" spc="-55" dirty="0">
                <a:latin typeface="Arial MT"/>
                <a:cs typeface="Arial MT"/>
              </a:rPr>
              <a:t>dukungan</a:t>
            </a:r>
            <a:r>
              <a:rPr sz="1300" spc="-20" dirty="0">
                <a:latin typeface="Arial MT"/>
                <a:cs typeface="Arial MT"/>
              </a:rPr>
              <a:t> sistematis </a:t>
            </a:r>
            <a:r>
              <a:rPr sz="1300" spc="-50" dirty="0">
                <a:latin typeface="Arial MT"/>
                <a:cs typeface="Arial MT"/>
              </a:rPr>
              <a:t>terhadap</a:t>
            </a:r>
            <a:r>
              <a:rPr sz="1300" spc="-20" dirty="0">
                <a:latin typeface="Arial MT"/>
                <a:cs typeface="Arial MT"/>
              </a:rPr>
              <a:t> </a:t>
            </a:r>
            <a:r>
              <a:rPr sz="1300" spc="-50" dirty="0">
                <a:latin typeface="Arial MT"/>
                <a:cs typeface="Arial MT"/>
              </a:rPr>
              <a:t>pertumbuhan</a:t>
            </a:r>
            <a:r>
              <a:rPr sz="1300" spc="-20" dirty="0">
                <a:latin typeface="Arial MT"/>
                <a:cs typeface="Arial MT"/>
              </a:rPr>
              <a:t> </a:t>
            </a:r>
            <a:r>
              <a:rPr sz="1300" spc="-45" dirty="0">
                <a:latin typeface="Arial MT"/>
                <a:cs typeface="Arial MT"/>
              </a:rPr>
              <a:t>akademik</a:t>
            </a:r>
            <a:r>
              <a:rPr sz="1300" spc="-15" dirty="0">
                <a:latin typeface="Arial MT"/>
                <a:cs typeface="Arial MT"/>
              </a:rPr>
              <a:t> </a:t>
            </a:r>
            <a:r>
              <a:rPr sz="1300" spc="-45" dirty="0">
                <a:latin typeface="Arial MT"/>
                <a:cs typeface="Arial MT"/>
              </a:rPr>
              <a:t>dan</a:t>
            </a:r>
            <a:r>
              <a:rPr sz="1300" spc="-20" dirty="0">
                <a:latin typeface="Arial MT"/>
                <a:cs typeface="Arial MT"/>
              </a:rPr>
              <a:t> </a:t>
            </a:r>
            <a:r>
              <a:rPr sz="1300" spc="-70" dirty="0">
                <a:latin typeface="Arial MT"/>
                <a:cs typeface="Arial MT"/>
              </a:rPr>
              <a:t>non- </a:t>
            </a:r>
            <a:r>
              <a:rPr sz="1300" spc="-55" dirty="0">
                <a:latin typeface="Arial MT"/>
                <a:cs typeface="Arial MT"/>
              </a:rPr>
              <a:t>akademik</a:t>
            </a:r>
            <a:r>
              <a:rPr sz="1300" spc="-30" dirty="0">
                <a:latin typeface="Arial MT"/>
                <a:cs typeface="Arial MT"/>
              </a:rPr>
              <a:t> </a:t>
            </a:r>
            <a:r>
              <a:rPr sz="1300" spc="-55" dirty="0">
                <a:latin typeface="Arial MT"/>
                <a:cs typeface="Arial MT"/>
              </a:rPr>
              <a:t>peserta</a:t>
            </a:r>
            <a:r>
              <a:rPr sz="1300" spc="-40" dirty="0">
                <a:latin typeface="Arial MT"/>
                <a:cs typeface="Arial MT"/>
              </a:rPr>
              <a:t> </a:t>
            </a:r>
            <a:r>
              <a:rPr sz="1300" spc="-10" dirty="0">
                <a:latin typeface="Arial MT"/>
                <a:cs typeface="Arial MT"/>
              </a:rPr>
              <a:t>didik.</a:t>
            </a:r>
            <a:endParaRPr sz="1300">
              <a:latin typeface="Arial MT"/>
              <a:cs typeface="Arial MT"/>
            </a:endParaRPr>
          </a:p>
        </p:txBody>
      </p:sp>
      <p:pic>
        <p:nvPicPr>
          <p:cNvPr id="54" name="object 54"/>
          <p:cNvPicPr/>
          <p:nvPr/>
        </p:nvPicPr>
        <p:blipFill>
          <a:blip r:embed="rId28" cstate="print"/>
          <a:stretch>
            <a:fillRect/>
          </a:stretch>
        </p:blipFill>
        <p:spPr>
          <a:xfrm>
            <a:off x="928671" y="6606783"/>
            <a:ext cx="180194" cy="127773"/>
          </a:xfrm>
          <a:prstGeom prst="rect">
            <a:avLst/>
          </a:prstGeom>
        </p:spPr>
      </p:pic>
      <p:pic>
        <p:nvPicPr>
          <p:cNvPr id="55" name="object 55"/>
          <p:cNvPicPr/>
          <p:nvPr/>
        </p:nvPicPr>
        <p:blipFill>
          <a:blip r:embed="rId29" cstate="print"/>
          <a:stretch>
            <a:fillRect/>
          </a:stretch>
        </p:blipFill>
        <p:spPr>
          <a:xfrm>
            <a:off x="1176139" y="6606783"/>
            <a:ext cx="469232" cy="162476"/>
          </a:xfrm>
          <a:prstGeom prst="rect">
            <a:avLst/>
          </a:prstGeom>
        </p:spPr>
      </p:pic>
      <p:pic>
        <p:nvPicPr>
          <p:cNvPr id="56" name="object 56"/>
          <p:cNvPicPr/>
          <p:nvPr/>
        </p:nvPicPr>
        <p:blipFill>
          <a:blip r:embed="rId30" cstate="print"/>
          <a:stretch>
            <a:fillRect/>
          </a:stretch>
        </p:blipFill>
        <p:spPr>
          <a:xfrm>
            <a:off x="1710840" y="6600094"/>
            <a:ext cx="594778" cy="169166"/>
          </a:xfrm>
          <a:prstGeom prst="rect">
            <a:avLst/>
          </a:prstGeom>
        </p:spPr>
      </p:pic>
      <p:pic>
        <p:nvPicPr>
          <p:cNvPr id="57" name="object 57"/>
          <p:cNvPicPr/>
          <p:nvPr/>
        </p:nvPicPr>
        <p:blipFill>
          <a:blip r:embed="rId31" cstate="print"/>
          <a:stretch>
            <a:fillRect/>
          </a:stretch>
        </p:blipFill>
        <p:spPr>
          <a:xfrm>
            <a:off x="2356738" y="6606783"/>
            <a:ext cx="473399" cy="162476"/>
          </a:xfrm>
          <a:prstGeom prst="rect">
            <a:avLst/>
          </a:prstGeom>
        </p:spPr>
      </p:pic>
      <p:pic>
        <p:nvPicPr>
          <p:cNvPr id="58" name="object 58"/>
          <p:cNvPicPr/>
          <p:nvPr/>
        </p:nvPicPr>
        <p:blipFill>
          <a:blip r:embed="rId32" cstate="print"/>
          <a:stretch>
            <a:fillRect/>
          </a:stretch>
        </p:blipFill>
        <p:spPr>
          <a:xfrm>
            <a:off x="1382614" y="7324052"/>
            <a:ext cx="1752059" cy="150369"/>
          </a:xfrm>
          <a:prstGeom prst="rect">
            <a:avLst/>
          </a:prstGeom>
        </p:spPr>
      </p:pic>
      <p:pic>
        <p:nvPicPr>
          <p:cNvPr id="59" name="object 59"/>
          <p:cNvPicPr/>
          <p:nvPr/>
        </p:nvPicPr>
        <p:blipFill>
          <a:blip r:embed="rId33" cstate="print"/>
          <a:stretch>
            <a:fillRect/>
          </a:stretch>
        </p:blipFill>
        <p:spPr>
          <a:xfrm>
            <a:off x="1382614" y="7851777"/>
            <a:ext cx="3177428" cy="150369"/>
          </a:xfrm>
          <a:prstGeom prst="rect">
            <a:avLst/>
          </a:prstGeom>
        </p:spPr>
      </p:pic>
      <p:pic>
        <p:nvPicPr>
          <p:cNvPr id="60" name="object 60"/>
          <p:cNvPicPr/>
          <p:nvPr/>
        </p:nvPicPr>
        <p:blipFill>
          <a:blip r:embed="rId34" cstate="print"/>
          <a:stretch>
            <a:fillRect/>
          </a:stretch>
        </p:blipFill>
        <p:spPr>
          <a:xfrm>
            <a:off x="1382614" y="8379500"/>
            <a:ext cx="1388471" cy="120117"/>
          </a:xfrm>
          <a:prstGeom prst="rect">
            <a:avLst/>
          </a:prstGeom>
        </p:spPr>
      </p:pic>
      <p:pic>
        <p:nvPicPr>
          <p:cNvPr id="61" name="object 61"/>
          <p:cNvPicPr/>
          <p:nvPr/>
        </p:nvPicPr>
        <p:blipFill>
          <a:blip r:embed="rId35" cstate="print"/>
          <a:stretch>
            <a:fillRect/>
          </a:stretch>
        </p:blipFill>
        <p:spPr>
          <a:xfrm>
            <a:off x="1382614" y="8907224"/>
            <a:ext cx="1998929" cy="151113"/>
          </a:xfrm>
          <a:prstGeom prst="rect">
            <a:avLst/>
          </a:prstGeom>
        </p:spPr>
      </p:pic>
      <p:sp>
        <p:nvSpPr>
          <p:cNvPr id="62" name="object 62"/>
          <p:cNvSpPr txBox="1"/>
          <p:nvPr/>
        </p:nvSpPr>
        <p:spPr>
          <a:xfrm>
            <a:off x="900668" y="6907967"/>
            <a:ext cx="5257800" cy="2339975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1300" spc="-70" dirty="0">
                <a:latin typeface="Arial MT"/>
                <a:cs typeface="Arial MT"/>
              </a:rPr>
              <a:t>Berdasarkan</a:t>
            </a:r>
            <a:r>
              <a:rPr sz="1300" spc="-40" dirty="0">
                <a:latin typeface="Arial MT"/>
                <a:cs typeface="Arial MT"/>
              </a:rPr>
              <a:t> </a:t>
            </a:r>
            <a:r>
              <a:rPr sz="1300" spc="-65" dirty="0">
                <a:latin typeface="Arial MT"/>
                <a:cs typeface="Arial MT"/>
              </a:rPr>
              <a:t>Pasal</a:t>
            </a:r>
            <a:r>
              <a:rPr sz="1300" spc="-40" dirty="0">
                <a:latin typeface="Arial MT"/>
                <a:cs typeface="Arial MT"/>
              </a:rPr>
              <a:t> </a:t>
            </a:r>
            <a:r>
              <a:rPr sz="1300" spc="-60" dirty="0">
                <a:latin typeface="Arial MT"/>
                <a:cs typeface="Arial MT"/>
              </a:rPr>
              <a:t>9</a:t>
            </a:r>
            <a:r>
              <a:rPr sz="1300" spc="-35" dirty="0">
                <a:latin typeface="Arial MT"/>
                <a:cs typeface="Arial MT"/>
              </a:rPr>
              <a:t> </a:t>
            </a:r>
            <a:r>
              <a:rPr sz="1300" spc="-65" dirty="0">
                <a:latin typeface="Arial MT"/>
                <a:cs typeface="Arial MT"/>
              </a:rPr>
              <a:t>ayat</a:t>
            </a:r>
            <a:r>
              <a:rPr sz="1300" spc="-30" dirty="0">
                <a:latin typeface="Arial MT"/>
                <a:cs typeface="Arial MT"/>
              </a:rPr>
              <a:t> </a:t>
            </a:r>
            <a:r>
              <a:rPr sz="1300" spc="-60" dirty="0">
                <a:latin typeface="Arial MT"/>
                <a:cs typeface="Arial MT"/>
              </a:rPr>
              <a:t>(2),</a:t>
            </a:r>
            <a:r>
              <a:rPr sz="1300" spc="-30" dirty="0">
                <a:latin typeface="Arial MT"/>
                <a:cs typeface="Arial MT"/>
              </a:rPr>
              <a:t> </a:t>
            </a:r>
            <a:r>
              <a:rPr sz="1300" spc="-90" dirty="0">
                <a:latin typeface="Arial MT"/>
                <a:cs typeface="Arial MT"/>
              </a:rPr>
              <a:t>Guru</a:t>
            </a:r>
            <a:r>
              <a:rPr sz="1300" spc="-35" dirty="0">
                <a:latin typeface="Arial MT"/>
                <a:cs typeface="Arial MT"/>
              </a:rPr>
              <a:t> </a:t>
            </a:r>
            <a:r>
              <a:rPr sz="1300" spc="-65" dirty="0">
                <a:latin typeface="Arial MT"/>
                <a:cs typeface="Arial MT"/>
              </a:rPr>
              <a:t>Wali</a:t>
            </a:r>
            <a:r>
              <a:rPr sz="1300" spc="-45" dirty="0">
                <a:latin typeface="Arial MT"/>
                <a:cs typeface="Arial MT"/>
              </a:rPr>
              <a:t> </a:t>
            </a:r>
            <a:r>
              <a:rPr sz="1300" spc="-60" dirty="0">
                <a:latin typeface="Arial MT"/>
                <a:cs typeface="Arial MT"/>
              </a:rPr>
              <a:t>melaksanakan</a:t>
            </a:r>
            <a:r>
              <a:rPr sz="1300" spc="-35" dirty="0">
                <a:latin typeface="Arial MT"/>
                <a:cs typeface="Arial MT"/>
              </a:rPr>
              <a:t> </a:t>
            </a:r>
            <a:r>
              <a:rPr sz="1300" spc="-50" dirty="0">
                <a:latin typeface="Arial MT"/>
                <a:cs typeface="Arial MT"/>
              </a:rPr>
              <a:t>tugas</a:t>
            </a:r>
            <a:r>
              <a:rPr sz="1300" spc="-30" dirty="0">
                <a:latin typeface="Arial MT"/>
                <a:cs typeface="Arial MT"/>
              </a:rPr>
              <a:t> </a:t>
            </a:r>
            <a:r>
              <a:rPr sz="1300" spc="-60" dirty="0">
                <a:latin typeface="Arial MT"/>
                <a:cs typeface="Arial MT"/>
              </a:rPr>
              <a:t>sebagai</a:t>
            </a:r>
            <a:r>
              <a:rPr sz="1300" spc="-35" dirty="0">
                <a:latin typeface="Arial MT"/>
                <a:cs typeface="Arial MT"/>
              </a:rPr>
              <a:t> </a:t>
            </a:r>
            <a:r>
              <a:rPr sz="1300" spc="-10" dirty="0">
                <a:latin typeface="Arial MT"/>
                <a:cs typeface="Arial MT"/>
              </a:rPr>
              <a:t>berikut:</a:t>
            </a:r>
            <a:endParaRPr sz="1300">
              <a:latin typeface="Arial MT"/>
              <a:cs typeface="Arial MT"/>
            </a:endParaRPr>
          </a:p>
          <a:p>
            <a:pPr marL="240665">
              <a:lnSpc>
                <a:spcPts val="1470"/>
              </a:lnSpc>
              <a:spcBef>
                <a:spcPts val="1220"/>
              </a:spcBef>
            </a:pPr>
            <a:r>
              <a:rPr sz="1300" spc="-25" dirty="0">
                <a:latin typeface="Arial MT"/>
                <a:cs typeface="Arial MT"/>
              </a:rPr>
              <a:t>1.</a:t>
            </a:r>
            <a:endParaRPr sz="1300">
              <a:latin typeface="Arial MT"/>
              <a:cs typeface="Arial MT"/>
            </a:endParaRPr>
          </a:p>
          <a:p>
            <a:pPr marL="469265">
              <a:lnSpc>
                <a:spcPts val="1470"/>
              </a:lnSpc>
            </a:pPr>
            <a:r>
              <a:rPr sz="1300" spc="-55" dirty="0">
                <a:latin typeface="Arial MT"/>
                <a:cs typeface="Arial MT"/>
              </a:rPr>
              <a:t>Membantu</a:t>
            </a:r>
            <a:r>
              <a:rPr sz="1300" spc="-40" dirty="0">
                <a:latin typeface="Arial MT"/>
                <a:cs typeface="Arial MT"/>
              </a:rPr>
              <a:t> </a:t>
            </a:r>
            <a:r>
              <a:rPr sz="1300" spc="-35" dirty="0">
                <a:latin typeface="Arial MT"/>
                <a:cs typeface="Arial MT"/>
              </a:rPr>
              <a:t>murid</a:t>
            </a:r>
            <a:r>
              <a:rPr sz="1300" spc="-45" dirty="0">
                <a:latin typeface="Arial MT"/>
                <a:cs typeface="Arial MT"/>
              </a:rPr>
              <a:t> </a:t>
            </a:r>
            <a:r>
              <a:rPr sz="1300" spc="-50" dirty="0">
                <a:latin typeface="Arial MT"/>
                <a:cs typeface="Arial MT"/>
              </a:rPr>
              <a:t>dalam</a:t>
            </a:r>
            <a:r>
              <a:rPr sz="1300" spc="-30" dirty="0">
                <a:latin typeface="Arial MT"/>
                <a:cs typeface="Arial MT"/>
              </a:rPr>
              <a:t> </a:t>
            </a:r>
            <a:r>
              <a:rPr sz="1300" spc="-70" dirty="0">
                <a:latin typeface="Arial MT"/>
                <a:cs typeface="Arial MT"/>
              </a:rPr>
              <a:t>perencanaan</a:t>
            </a:r>
            <a:r>
              <a:rPr sz="1300" spc="-35" dirty="0">
                <a:latin typeface="Arial MT"/>
                <a:cs typeface="Arial MT"/>
              </a:rPr>
              <a:t> </a:t>
            </a:r>
            <a:r>
              <a:rPr sz="1300" spc="-70" dirty="0">
                <a:latin typeface="Arial MT"/>
                <a:cs typeface="Arial MT"/>
              </a:rPr>
              <a:t>dan</a:t>
            </a:r>
            <a:r>
              <a:rPr sz="1300" spc="-40" dirty="0">
                <a:latin typeface="Arial MT"/>
                <a:cs typeface="Arial MT"/>
              </a:rPr>
              <a:t> </a:t>
            </a:r>
            <a:r>
              <a:rPr sz="1300" spc="-35" dirty="0">
                <a:latin typeface="Arial MT"/>
                <a:cs typeface="Arial MT"/>
              </a:rPr>
              <a:t>refleksi</a:t>
            </a:r>
            <a:r>
              <a:rPr sz="1300" spc="-40" dirty="0">
                <a:latin typeface="Arial MT"/>
                <a:cs typeface="Arial MT"/>
              </a:rPr>
              <a:t> </a:t>
            </a:r>
            <a:r>
              <a:rPr sz="1300" spc="-10" dirty="0">
                <a:latin typeface="Arial MT"/>
                <a:cs typeface="Arial MT"/>
              </a:rPr>
              <a:t>belajar.</a:t>
            </a:r>
            <a:endParaRPr sz="1300">
              <a:latin typeface="Arial MT"/>
              <a:cs typeface="Arial MT"/>
            </a:endParaRPr>
          </a:p>
          <a:p>
            <a:pPr marL="240665">
              <a:lnSpc>
                <a:spcPts val="1470"/>
              </a:lnSpc>
              <a:spcBef>
                <a:spcPts val="1215"/>
              </a:spcBef>
            </a:pPr>
            <a:r>
              <a:rPr sz="1300" spc="-25" dirty="0">
                <a:latin typeface="Arial MT"/>
                <a:cs typeface="Arial MT"/>
              </a:rPr>
              <a:t>2.</a:t>
            </a:r>
            <a:endParaRPr sz="1300">
              <a:latin typeface="Arial MT"/>
              <a:cs typeface="Arial MT"/>
            </a:endParaRPr>
          </a:p>
          <a:p>
            <a:pPr marL="469265">
              <a:lnSpc>
                <a:spcPts val="1470"/>
              </a:lnSpc>
            </a:pPr>
            <a:r>
              <a:rPr sz="1300" spc="-60" dirty="0">
                <a:latin typeface="Arial MT"/>
                <a:cs typeface="Arial MT"/>
              </a:rPr>
              <a:t>Mendorong</a:t>
            </a:r>
            <a:r>
              <a:rPr sz="1300" spc="-40" dirty="0">
                <a:latin typeface="Arial MT"/>
                <a:cs typeface="Arial MT"/>
              </a:rPr>
              <a:t> </a:t>
            </a:r>
            <a:r>
              <a:rPr sz="1300" spc="-30" dirty="0">
                <a:latin typeface="Arial MT"/>
                <a:cs typeface="Arial MT"/>
              </a:rPr>
              <a:t>minat</a:t>
            </a:r>
            <a:r>
              <a:rPr sz="1300" spc="-25" dirty="0">
                <a:latin typeface="Arial MT"/>
                <a:cs typeface="Arial MT"/>
              </a:rPr>
              <a:t> </a:t>
            </a:r>
            <a:r>
              <a:rPr sz="1300" spc="-50" dirty="0">
                <a:latin typeface="Arial MT"/>
                <a:cs typeface="Arial MT"/>
              </a:rPr>
              <a:t>bakat</a:t>
            </a:r>
            <a:r>
              <a:rPr sz="1300" spc="-30" dirty="0">
                <a:latin typeface="Arial MT"/>
                <a:cs typeface="Arial MT"/>
              </a:rPr>
              <a:t> </a:t>
            </a:r>
            <a:r>
              <a:rPr sz="1300" spc="-45" dirty="0">
                <a:latin typeface="Arial MT"/>
                <a:cs typeface="Arial MT"/>
              </a:rPr>
              <a:t>serta</a:t>
            </a:r>
            <a:r>
              <a:rPr sz="1300" spc="-40" dirty="0">
                <a:latin typeface="Arial MT"/>
                <a:cs typeface="Arial MT"/>
              </a:rPr>
              <a:t> </a:t>
            </a:r>
            <a:r>
              <a:rPr sz="1300" spc="-70" dirty="0">
                <a:latin typeface="Arial MT"/>
                <a:cs typeface="Arial MT"/>
              </a:rPr>
              <a:t>pengembangan</a:t>
            </a:r>
            <a:r>
              <a:rPr sz="1300" spc="-35" dirty="0">
                <a:latin typeface="Arial MT"/>
                <a:cs typeface="Arial MT"/>
              </a:rPr>
              <a:t> </a:t>
            </a:r>
            <a:r>
              <a:rPr sz="1300" dirty="0">
                <a:latin typeface="Arial MT"/>
                <a:cs typeface="Arial MT"/>
              </a:rPr>
              <a:t>soft</a:t>
            </a:r>
            <a:r>
              <a:rPr sz="1300" spc="-25" dirty="0">
                <a:latin typeface="Arial MT"/>
                <a:cs typeface="Arial MT"/>
              </a:rPr>
              <a:t> </a:t>
            </a:r>
            <a:r>
              <a:rPr sz="1300" spc="-10" dirty="0">
                <a:latin typeface="Arial MT"/>
                <a:cs typeface="Arial MT"/>
              </a:rPr>
              <a:t>skills.</a:t>
            </a:r>
            <a:endParaRPr sz="1300">
              <a:latin typeface="Arial MT"/>
              <a:cs typeface="Arial MT"/>
            </a:endParaRPr>
          </a:p>
          <a:p>
            <a:pPr marL="240665">
              <a:lnSpc>
                <a:spcPts val="1470"/>
              </a:lnSpc>
              <a:spcBef>
                <a:spcPts val="1220"/>
              </a:spcBef>
            </a:pPr>
            <a:r>
              <a:rPr sz="1300" spc="-25" dirty="0">
                <a:latin typeface="Arial MT"/>
                <a:cs typeface="Arial MT"/>
              </a:rPr>
              <a:t>3.</a:t>
            </a:r>
            <a:endParaRPr sz="1300">
              <a:latin typeface="Arial MT"/>
              <a:cs typeface="Arial MT"/>
            </a:endParaRPr>
          </a:p>
          <a:p>
            <a:pPr marL="469265">
              <a:lnSpc>
                <a:spcPts val="1470"/>
              </a:lnSpc>
            </a:pPr>
            <a:r>
              <a:rPr sz="1300" spc="-70" dirty="0">
                <a:latin typeface="Arial MT"/>
                <a:cs typeface="Arial MT"/>
              </a:rPr>
              <a:t>Menanamkan</a:t>
            </a:r>
            <a:r>
              <a:rPr sz="1300" spc="-40" dirty="0">
                <a:latin typeface="Arial MT"/>
                <a:cs typeface="Arial MT"/>
              </a:rPr>
              <a:t> </a:t>
            </a:r>
            <a:r>
              <a:rPr sz="1300" spc="-30" dirty="0">
                <a:latin typeface="Arial MT"/>
                <a:cs typeface="Arial MT"/>
              </a:rPr>
              <a:t>nilai</a:t>
            </a:r>
            <a:r>
              <a:rPr sz="1300" spc="-35" dirty="0">
                <a:latin typeface="Arial MT"/>
                <a:cs typeface="Arial MT"/>
              </a:rPr>
              <a:t> </a:t>
            </a:r>
            <a:r>
              <a:rPr sz="1300" spc="-50" dirty="0">
                <a:latin typeface="Arial MT"/>
                <a:cs typeface="Arial MT"/>
              </a:rPr>
              <a:t>kedisiplinan,</a:t>
            </a:r>
            <a:r>
              <a:rPr sz="1300" spc="-30" dirty="0">
                <a:latin typeface="Arial MT"/>
                <a:cs typeface="Arial MT"/>
              </a:rPr>
              <a:t> </a:t>
            </a:r>
            <a:r>
              <a:rPr sz="1300" spc="-60" dirty="0">
                <a:latin typeface="Arial MT"/>
                <a:cs typeface="Arial MT"/>
              </a:rPr>
              <a:t>kejujuran,</a:t>
            </a:r>
            <a:r>
              <a:rPr sz="1300" spc="-30" dirty="0">
                <a:latin typeface="Arial MT"/>
                <a:cs typeface="Arial MT"/>
              </a:rPr>
              <a:t> </a:t>
            </a:r>
            <a:r>
              <a:rPr sz="1300" spc="-55" dirty="0">
                <a:latin typeface="Arial MT"/>
                <a:cs typeface="Arial MT"/>
              </a:rPr>
              <a:t>tanggung</a:t>
            </a:r>
            <a:r>
              <a:rPr sz="1300" spc="-40" dirty="0">
                <a:latin typeface="Arial MT"/>
                <a:cs typeface="Arial MT"/>
              </a:rPr>
              <a:t> </a:t>
            </a:r>
            <a:r>
              <a:rPr sz="1300" spc="-65" dirty="0">
                <a:latin typeface="Arial MT"/>
                <a:cs typeface="Arial MT"/>
              </a:rPr>
              <a:t>jawab,</a:t>
            </a:r>
            <a:r>
              <a:rPr sz="1300" spc="-30" dirty="0">
                <a:latin typeface="Arial MT"/>
                <a:cs typeface="Arial MT"/>
              </a:rPr>
              <a:t> </a:t>
            </a:r>
            <a:r>
              <a:rPr sz="1300" spc="-70" dirty="0">
                <a:latin typeface="Arial MT"/>
                <a:cs typeface="Arial MT"/>
              </a:rPr>
              <a:t>dan</a:t>
            </a:r>
            <a:r>
              <a:rPr sz="1300" spc="-35" dirty="0">
                <a:latin typeface="Arial MT"/>
                <a:cs typeface="Arial MT"/>
              </a:rPr>
              <a:t> empati.</a:t>
            </a:r>
            <a:endParaRPr sz="1300">
              <a:latin typeface="Arial MT"/>
              <a:cs typeface="Arial MT"/>
            </a:endParaRPr>
          </a:p>
          <a:p>
            <a:pPr marL="240665">
              <a:lnSpc>
                <a:spcPts val="1470"/>
              </a:lnSpc>
              <a:spcBef>
                <a:spcPts val="1215"/>
              </a:spcBef>
            </a:pPr>
            <a:r>
              <a:rPr sz="1300" spc="-25" dirty="0">
                <a:latin typeface="Arial MT"/>
                <a:cs typeface="Arial MT"/>
              </a:rPr>
              <a:t>4.</a:t>
            </a:r>
            <a:endParaRPr sz="1300">
              <a:latin typeface="Arial MT"/>
              <a:cs typeface="Arial MT"/>
            </a:endParaRPr>
          </a:p>
          <a:p>
            <a:pPr marL="469265">
              <a:lnSpc>
                <a:spcPts val="1470"/>
              </a:lnSpc>
            </a:pPr>
            <a:r>
              <a:rPr sz="1300" spc="-50" dirty="0">
                <a:latin typeface="Arial MT"/>
                <a:cs typeface="Arial MT"/>
              </a:rPr>
              <a:t>Menjadi</a:t>
            </a:r>
            <a:r>
              <a:rPr sz="1300" spc="-55" dirty="0">
                <a:latin typeface="Arial MT"/>
                <a:cs typeface="Arial MT"/>
              </a:rPr>
              <a:t> </a:t>
            </a:r>
            <a:r>
              <a:rPr sz="1300" spc="-60" dirty="0">
                <a:latin typeface="Arial MT"/>
                <a:cs typeface="Arial MT"/>
              </a:rPr>
              <a:t>pendamping</a:t>
            </a:r>
            <a:r>
              <a:rPr sz="1300" spc="-55" dirty="0">
                <a:latin typeface="Arial MT"/>
                <a:cs typeface="Arial MT"/>
              </a:rPr>
              <a:t> </a:t>
            </a:r>
            <a:r>
              <a:rPr sz="1300" spc="-35" dirty="0">
                <a:latin typeface="Arial MT"/>
                <a:cs typeface="Arial MT"/>
              </a:rPr>
              <a:t>murid</a:t>
            </a:r>
            <a:r>
              <a:rPr sz="1300" spc="-55" dirty="0">
                <a:latin typeface="Arial MT"/>
                <a:cs typeface="Arial MT"/>
              </a:rPr>
              <a:t> </a:t>
            </a:r>
            <a:r>
              <a:rPr sz="1300" spc="-40" dirty="0">
                <a:latin typeface="Arial MT"/>
                <a:cs typeface="Arial MT"/>
              </a:rPr>
              <a:t>dari</a:t>
            </a:r>
            <a:r>
              <a:rPr sz="1300" spc="-50" dirty="0">
                <a:latin typeface="Arial MT"/>
                <a:cs typeface="Arial MT"/>
              </a:rPr>
              <a:t> awal</a:t>
            </a:r>
            <a:r>
              <a:rPr sz="1300" spc="-55" dirty="0">
                <a:latin typeface="Arial MT"/>
                <a:cs typeface="Arial MT"/>
              </a:rPr>
              <a:t> hingga </a:t>
            </a:r>
            <a:r>
              <a:rPr sz="1300" spc="-45" dirty="0">
                <a:latin typeface="Arial MT"/>
                <a:cs typeface="Arial MT"/>
              </a:rPr>
              <a:t>akhir </a:t>
            </a:r>
            <a:r>
              <a:rPr sz="1300" spc="-55" dirty="0">
                <a:latin typeface="Arial MT"/>
                <a:cs typeface="Arial MT"/>
              </a:rPr>
              <a:t>masa</a:t>
            </a:r>
            <a:r>
              <a:rPr sz="1300" spc="-50" dirty="0">
                <a:latin typeface="Arial MT"/>
                <a:cs typeface="Arial MT"/>
              </a:rPr>
              <a:t> </a:t>
            </a:r>
            <a:r>
              <a:rPr sz="1300" spc="-10" dirty="0">
                <a:latin typeface="Arial MT"/>
                <a:cs typeface="Arial MT"/>
              </a:rPr>
              <a:t>belajar.</a:t>
            </a:r>
            <a:endParaRPr sz="13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914706" y="946437"/>
            <a:ext cx="146587" cy="127773"/>
          </a:xfrm>
          <a:prstGeom prst="rect">
            <a:avLst/>
          </a:prstGeom>
        </p:spPr>
      </p:pic>
      <p:pic>
        <p:nvPicPr>
          <p:cNvPr id="4" name="object 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127933" y="939748"/>
            <a:ext cx="1720437" cy="135132"/>
          </a:xfrm>
          <a:prstGeom prst="rect">
            <a:avLst/>
          </a:prstGeom>
        </p:spPr>
      </p:pic>
      <p:pic>
        <p:nvPicPr>
          <p:cNvPr id="5" name="object 5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926078" y="1311044"/>
            <a:ext cx="1655033" cy="151113"/>
          </a:xfrm>
          <a:prstGeom prst="rect">
            <a:avLst/>
          </a:prstGeom>
        </p:spPr>
      </p:pic>
      <p:sp>
        <p:nvSpPr>
          <p:cNvPr id="6" name="object 6"/>
          <p:cNvSpPr txBox="1"/>
          <p:nvPr/>
        </p:nvSpPr>
        <p:spPr>
          <a:xfrm>
            <a:off x="1129010" y="1600283"/>
            <a:ext cx="5500370" cy="57912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240665" indent="-227965">
              <a:lnSpc>
                <a:spcPts val="1470"/>
              </a:lnSpc>
              <a:spcBef>
                <a:spcPts val="130"/>
              </a:spcBef>
              <a:buSzPct val="76923"/>
              <a:buFont typeface="Symbol"/>
              <a:buChar char=""/>
              <a:tabLst>
                <a:tab pos="240665" algn="l"/>
              </a:tabLst>
            </a:pPr>
            <a:r>
              <a:rPr sz="1300" spc="-60" dirty="0">
                <a:latin typeface="Arial MT"/>
                <a:cs typeface="Arial MT"/>
              </a:rPr>
              <a:t>Dilakukan</a:t>
            </a:r>
            <a:r>
              <a:rPr sz="1300" spc="-40" dirty="0">
                <a:latin typeface="Arial MT"/>
                <a:cs typeface="Arial MT"/>
              </a:rPr>
              <a:t> </a:t>
            </a:r>
            <a:r>
              <a:rPr sz="1300" spc="-50" dirty="0">
                <a:latin typeface="Arial MT"/>
                <a:cs typeface="Arial MT"/>
              </a:rPr>
              <a:t>oleh</a:t>
            </a:r>
            <a:r>
              <a:rPr sz="1300" spc="-40" dirty="0">
                <a:latin typeface="Arial MT"/>
                <a:cs typeface="Arial MT"/>
              </a:rPr>
              <a:t> </a:t>
            </a:r>
            <a:r>
              <a:rPr sz="1300" spc="-75" dirty="0">
                <a:latin typeface="Arial MT"/>
                <a:cs typeface="Arial MT"/>
              </a:rPr>
              <a:t>Kepala</a:t>
            </a:r>
            <a:r>
              <a:rPr sz="1300" spc="-35" dirty="0">
                <a:latin typeface="Arial MT"/>
                <a:cs typeface="Arial MT"/>
              </a:rPr>
              <a:t> </a:t>
            </a:r>
            <a:r>
              <a:rPr sz="1300" spc="-75" dirty="0">
                <a:latin typeface="Arial MT"/>
                <a:cs typeface="Arial MT"/>
              </a:rPr>
              <a:t>Sekolah</a:t>
            </a:r>
            <a:r>
              <a:rPr sz="1300" spc="-40" dirty="0">
                <a:latin typeface="Arial MT"/>
                <a:cs typeface="Arial MT"/>
              </a:rPr>
              <a:t> </a:t>
            </a:r>
            <a:r>
              <a:rPr sz="1300" spc="-60" dirty="0">
                <a:latin typeface="Arial MT"/>
                <a:cs typeface="Arial MT"/>
              </a:rPr>
              <a:t>(Pasal</a:t>
            </a:r>
            <a:r>
              <a:rPr sz="1300" spc="-45" dirty="0">
                <a:latin typeface="Arial MT"/>
                <a:cs typeface="Arial MT"/>
              </a:rPr>
              <a:t> </a:t>
            </a:r>
            <a:r>
              <a:rPr sz="1300" spc="-60" dirty="0">
                <a:latin typeface="Arial MT"/>
                <a:cs typeface="Arial MT"/>
              </a:rPr>
              <a:t>18</a:t>
            </a:r>
            <a:r>
              <a:rPr sz="1300" spc="-40" dirty="0">
                <a:latin typeface="Arial MT"/>
                <a:cs typeface="Arial MT"/>
              </a:rPr>
              <a:t> </a:t>
            </a:r>
            <a:r>
              <a:rPr sz="1300" spc="-65" dirty="0">
                <a:latin typeface="Arial MT"/>
                <a:cs typeface="Arial MT"/>
              </a:rPr>
              <a:t>ayat</a:t>
            </a:r>
            <a:r>
              <a:rPr sz="1300" spc="-35" dirty="0">
                <a:latin typeface="Arial MT"/>
                <a:cs typeface="Arial MT"/>
              </a:rPr>
              <a:t> </a:t>
            </a:r>
            <a:r>
              <a:rPr sz="1300" spc="-25" dirty="0">
                <a:latin typeface="Arial MT"/>
                <a:cs typeface="Arial MT"/>
              </a:rPr>
              <a:t>1).</a:t>
            </a:r>
            <a:endParaRPr sz="1300">
              <a:latin typeface="Arial MT"/>
              <a:cs typeface="Arial MT"/>
            </a:endParaRPr>
          </a:p>
          <a:p>
            <a:pPr marL="240665" marR="5080" indent="-228600">
              <a:lnSpc>
                <a:spcPts val="1380"/>
              </a:lnSpc>
              <a:spcBef>
                <a:spcPts val="105"/>
              </a:spcBef>
              <a:buSzPct val="76923"/>
              <a:buFont typeface="Symbol"/>
              <a:buChar char=""/>
              <a:tabLst>
                <a:tab pos="240665" algn="l"/>
              </a:tabLst>
            </a:pPr>
            <a:r>
              <a:rPr sz="1300" spc="-70" dirty="0">
                <a:latin typeface="Arial MT"/>
                <a:cs typeface="Arial MT"/>
              </a:rPr>
              <a:t>Berdasarkan</a:t>
            </a:r>
            <a:r>
              <a:rPr sz="1300" spc="-40" dirty="0">
                <a:latin typeface="Arial MT"/>
                <a:cs typeface="Arial MT"/>
              </a:rPr>
              <a:t> rasio </a:t>
            </a:r>
            <a:r>
              <a:rPr sz="1300" spc="-45" dirty="0">
                <a:latin typeface="Arial MT"/>
                <a:cs typeface="Arial MT"/>
              </a:rPr>
              <a:t>jumlah</a:t>
            </a:r>
            <a:r>
              <a:rPr sz="1300" spc="-35" dirty="0">
                <a:latin typeface="Arial MT"/>
                <a:cs typeface="Arial MT"/>
              </a:rPr>
              <a:t> murid</a:t>
            </a:r>
            <a:r>
              <a:rPr sz="1300" spc="-40" dirty="0">
                <a:latin typeface="Arial MT"/>
                <a:cs typeface="Arial MT"/>
              </a:rPr>
              <a:t> </a:t>
            </a:r>
            <a:r>
              <a:rPr sz="1300" spc="-70" dirty="0">
                <a:latin typeface="Arial MT"/>
                <a:cs typeface="Arial MT"/>
              </a:rPr>
              <a:t>dengan</a:t>
            </a:r>
            <a:r>
              <a:rPr sz="1300" spc="-35" dirty="0">
                <a:latin typeface="Arial MT"/>
                <a:cs typeface="Arial MT"/>
              </a:rPr>
              <a:t> </a:t>
            </a:r>
            <a:r>
              <a:rPr sz="1300" spc="-45" dirty="0">
                <a:latin typeface="Arial MT"/>
                <a:cs typeface="Arial MT"/>
              </a:rPr>
              <a:t>jumlah</a:t>
            </a:r>
            <a:r>
              <a:rPr sz="1300" spc="-40" dirty="0">
                <a:latin typeface="Arial MT"/>
                <a:cs typeface="Arial MT"/>
              </a:rPr>
              <a:t> </a:t>
            </a:r>
            <a:r>
              <a:rPr sz="1300" spc="-55" dirty="0">
                <a:latin typeface="Arial MT"/>
                <a:cs typeface="Arial MT"/>
              </a:rPr>
              <a:t>guru</a:t>
            </a:r>
            <a:r>
              <a:rPr sz="1300" spc="-40" dirty="0">
                <a:latin typeface="Arial MT"/>
                <a:cs typeface="Arial MT"/>
              </a:rPr>
              <a:t> mata</a:t>
            </a:r>
            <a:r>
              <a:rPr sz="1300" spc="-35" dirty="0">
                <a:latin typeface="Arial MT"/>
                <a:cs typeface="Arial MT"/>
              </a:rPr>
              <a:t> </a:t>
            </a:r>
            <a:r>
              <a:rPr sz="1300" spc="-60" dirty="0">
                <a:latin typeface="Arial MT"/>
                <a:cs typeface="Arial MT"/>
              </a:rPr>
              <a:t>pelajaran</a:t>
            </a:r>
            <a:r>
              <a:rPr sz="1300" spc="-40" dirty="0">
                <a:latin typeface="Arial MT"/>
                <a:cs typeface="Arial MT"/>
              </a:rPr>
              <a:t> </a:t>
            </a:r>
            <a:r>
              <a:rPr sz="1300" spc="-60" dirty="0">
                <a:latin typeface="Arial MT"/>
                <a:cs typeface="Arial MT"/>
              </a:rPr>
              <a:t>(Pasal</a:t>
            </a:r>
            <a:r>
              <a:rPr sz="1300" spc="-35" dirty="0">
                <a:latin typeface="Arial MT"/>
                <a:cs typeface="Arial MT"/>
              </a:rPr>
              <a:t> </a:t>
            </a:r>
            <a:r>
              <a:rPr sz="1300" spc="-55" dirty="0">
                <a:latin typeface="Arial MT"/>
                <a:cs typeface="Arial MT"/>
              </a:rPr>
              <a:t>18 </a:t>
            </a:r>
            <a:r>
              <a:rPr sz="1300" spc="-65" dirty="0">
                <a:latin typeface="Arial MT"/>
                <a:cs typeface="Arial MT"/>
              </a:rPr>
              <a:t>ayat</a:t>
            </a:r>
            <a:r>
              <a:rPr sz="1300" spc="-20" dirty="0">
                <a:latin typeface="Arial MT"/>
                <a:cs typeface="Arial MT"/>
              </a:rPr>
              <a:t> </a:t>
            </a:r>
            <a:r>
              <a:rPr sz="1300" spc="-25" dirty="0">
                <a:latin typeface="Arial MT"/>
                <a:cs typeface="Arial MT"/>
              </a:rPr>
              <a:t>2).</a:t>
            </a:r>
            <a:endParaRPr sz="1300">
              <a:latin typeface="Arial MT"/>
              <a:cs typeface="Arial MT"/>
            </a:endParaRPr>
          </a:p>
        </p:txBody>
      </p:sp>
      <p:pic>
        <p:nvPicPr>
          <p:cNvPr id="7" name="object 7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920355" y="2366491"/>
            <a:ext cx="1034684" cy="120117"/>
          </a:xfrm>
          <a:prstGeom prst="rect">
            <a:avLst/>
          </a:prstGeom>
        </p:spPr>
      </p:pic>
      <p:pic>
        <p:nvPicPr>
          <p:cNvPr id="8" name="object 8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2004246" y="2372438"/>
            <a:ext cx="420024" cy="144423"/>
          </a:xfrm>
          <a:prstGeom prst="rect">
            <a:avLst/>
          </a:prstGeom>
        </p:spPr>
      </p:pic>
      <p:grpSp>
        <p:nvGrpSpPr>
          <p:cNvPr id="9" name="object 9"/>
          <p:cNvGrpSpPr/>
          <p:nvPr/>
        </p:nvGrpSpPr>
        <p:grpSpPr>
          <a:xfrm>
            <a:off x="841694" y="2695704"/>
            <a:ext cx="4429125" cy="363220"/>
            <a:chOff x="841694" y="2695704"/>
            <a:chExt cx="4429125" cy="363220"/>
          </a:xfrm>
        </p:grpSpPr>
        <p:pic>
          <p:nvPicPr>
            <p:cNvPr id="10" name="object 10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841694" y="2695704"/>
              <a:ext cx="2241557" cy="362810"/>
            </a:xfrm>
            <a:prstGeom prst="rect">
              <a:avLst/>
            </a:prstGeom>
          </p:spPr>
        </p:pic>
        <p:sp>
          <p:nvSpPr>
            <p:cNvPr id="11" name="object 11"/>
            <p:cNvSpPr/>
            <p:nvPr/>
          </p:nvSpPr>
          <p:spPr>
            <a:xfrm>
              <a:off x="3089595" y="2702047"/>
              <a:ext cx="2181225" cy="350520"/>
            </a:xfrm>
            <a:custGeom>
              <a:avLst/>
              <a:gdLst/>
              <a:ahLst/>
              <a:cxnLst/>
              <a:rect l="l" t="t" r="r" b="b"/>
              <a:pathLst>
                <a:path w="2181225" h="350519">
                  <a:moveTo>
                    <a:pt x="2180666" y="350124"/>
                  </a:moveTo>
                  <a:lnTo>
                    <a:pt x="0" y="350124"/>
                  </a:lnTo>
                  <a:lnTo>
                    <a:pt x="0" y="0"/>
                  </a:lnTo>
                  <a:lnTo>
                    <a:pt x="2180666" y="0"/>
                  </a:lnTo>
                  <a:lnTo>
                    <a:pt x="2180666" y="350124"/>
                  </a:lnTo>
                  <a:close/>
                </a:path>
              </a:pathLst>
            </a:custGeom>
            <a:solidFill>
              <a:srgbClr val="FFBF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2" name="object 12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3813822" y="2813027"/>
              <a:ext cx="736705" cy="151113"/>
            </a:xfrm>
            <a:prstGeom prst="rect">
              <a:avLst/>
            </a:prstGeom>
          </p:spPr>
        </p:pic>
      </p:grpSp>
      <p:pic>
        <p:nvPicPr>
          <p:cNvPr id="13" name="object 13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5270262" y="2695704"/>
            <a:ext cx="1439823" cy="362810"/>
          </a:xfrm>
          <a:prstGeom prst="rect">
            <a:avLst/>
          </a:prstGeom>
        </p:spPr>
      </p:pic>
      <p:graphicFrame>
        <p:nvGraphicFramePr>
          <p:cNvPr id="14" name="object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03072935"/>
              </p:ext>
            </p:extLst>
          </p:nvPr>
        </p:nvGraphicFramePr>
        <p:xfrm>
          <a:off x="841694" y="2695704"/>
          <a:ext cx="5861050" cy="267081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3464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0627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8694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3319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56235"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80"/>
                        </a:spcBef>
                      </a:pPr>
                      <a:endParaRPr sz="1200" dirty="0">
                        <a:latin typeface="Times New Roman"/>
                        <a:cs typeface="Times New Roman"/>
                      </a:endParaRPr>
                    </a:p>
                    <a:p>
                      <a:pPr marL="67945">
                        <a:lnSpc>
                          <a:spcPct val="100000"/>
                        </a:lnSpc>
                      </a:pPr>
                      <a:r>
                        <a:rPr sz="1300" spc="-50" dirty="0">
                          <a:latin typeface="Arial MT"/>
                          <a:cs typeface="Arial MT"/>
                        </a:rPr>
                        <a:t>1</a:t>
                      </a:r>
                      <a:endParaRPr sz="1300" dirty="0">
                        <a:latin typeface="Arial MT"/>
                        <a:cs typeface="Arial MT"/>
                      </a:endParaRPr>
                    </a:p>
                  </a:txBody>
                  <a:tcPr marL="0" marR="0" marT="0" marB="0"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5623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7945" marR="657225">
                        <a:lnSpc>
                          <a:spcPts val="1380"/>
                        </a:lnSpc>
                      </a:pPr>
                      <a:r>
                        <a:rPr sz="1300" spc="-35" dirty="0">
                          <a:latin typeface="Arial MT"/>
                          <a:cs typeface="Arial MT"/>
                        </a:rPr>
                        <a:t>Identifikasi</a:t>
                      </a:r>
                      <a:r>
                        <a:rPr sz="1300" spc="2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300" spc="-45" dirty="0">
                          <a:latin typeface="Arial MT"/>
                          <a:cs typeface="Arial MT"/>
                        </a:rPr>
                        <a:t>murid </a:t>
                      </a:r>
                      <a:r>
                        <a:rPr sz="1300" spc="-10" dirty="0">
                          <a:latin typeface="Arial MT"/>
                          <a:cs typeface="Arial MT"/>
                        </a:rPr>
                        <a:t>dampingan</a:t>
                      </a:r>
                      <a:endParaRPr sz="1300" dirty="0">
                        <a:latin typeface="Arial MT"/>
                        <a:cs typeface="Arial MT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7945" marR="137160">
                        <a:lnSpc>
                          <a:spcPts val="1380"/>
                        </a:lnSpc>
                      </a:pPr>
                      <a:r>
                        <a:rPr sz="1300" spc="-60" dirty="0">
                          <a:latin typeface="Arial MT"/>
                          <a:cs typeface="Arial MT"/>
                        </a:rPr>
                        <a:t>Memahami</a:t>
                      </a:r>
                      <a:r>
                        <a:rPr sz="1300" spc="-4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300" spc="-35" dirty="0">
                          <a:latin typeface="Arial MT"/>
                          <a:cs typeface="Arial MT"/>
                        </a:rPr>
                        <a:t>latar</a:t>
                      </a:r>
                      <a:r>
                        <a:rPr sz="1300" spc="-2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300" spc="-10" dirty="0">
                          <a:latin typeface="Arial MT"/>
                          <a:cs typeface="Arial MT"/>
                        </a:rPr>
                        <a:t>belakang, </a:t>
                      </a:r>
                      <a:r>
                        <a:rPr sz="1300" spc="-50" dirty="0">
                          <a:latin typeface="Arial MT"/>
                          <a:cs typeface="Arial MT"/>
                        </a:rPr>
                        <a:t>potensi,</a:t>
                      </a:r>
                      <a:r>
                        <a:rPr sz="1300" spc="-4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300" spc="-70" dirty="0">
                          <a:latin typeface="Arial MT"/>
                          <a:cs typeface="Arial MT"/>
                        </a:rPr>
                        <a:t>dan</a:t>
                      </a:r>
                      <a:r>
                        <a:rPr sz="1300" spc="-4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300" spc="-50" dirty="0">
                          <a:latin typeface="Arial MT"/>
                          <a:cs typeface="Arial MT"/>
                        </a:rPr>
                        <a:t>tantangan</a:t>
                      </a:r>
                      <a:r>
                        <a:rPr sz="1300" spc="-4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300" spc="-50" dirty="0">
                          <a:latin typeface="Arial MT"/>
                          <a:cs typeface="Arial MT"/>
                        </a:rPr>
                        <a:t>murid</a:t>
                      </a:r>
                      <a:endParaRPr sz="1300">
                        <a:latin typeface="Arial MT"/>
                        <a:cs typeface="Arial MT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ct val="100000"/>
                        </a:lnSpc>
                        <a:spcBef>
                          <a:spcPts val="530"/>
                        </a:spcBef>
                      </a:pPr>
                      <a:r>
                        <a:rPr sz="1300" spc="-55" dirty="0">
                          <a:latin typeface="Arial MT"/>
                          <a:cs typeface="Arial MT"/>
                        </a:rPr>
                        <a:t>Awal</a:t>
                      </a:r>
                      <a:r>
                        <a:rPr sz="1300" spc="-6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300" spc="-50" dirty="0">
                          <a:latin typeface="Arial MT"/>
                          <a:cs typeface="Arial MT"/>
                        </a:rPr>
                        <a:t>tahun</a:t>
                      </a:r>
                      <a:r>
                        <a:rPr sz="1300" spc="-5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300" spc="-10" dirty="0">
                          <a:latin typeface="Arial MT"/>
                          <a:cs typeface="Arial MT"/>
                        </a:rPr>
                        <a:t>ajaran</a:t>
                      </a:r>
                      <a:endParaRPr sz="1300" dirty="0">
                        <a:latin typeface="Arial MT"/>
                        <a:cs typeface="Arial MT"/>
                      </a:endParaRPr>
                    </a:p>
                  </a:txBody>
                  <a:tcPr marL="0" marR="0" marT="6731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31495">
                <a:tc>
                  <a:txBody>
                    <a:bodyPr/>
                    <a:lstStyle/>
                    <a:p>
                      <a:pPr marL="67945">
                        <a:lnSpc>
                          <a:spcPct val="100000"/>
                        </a:lnSpc>
                        <a:spcBef>
                          <a:spcPts val="1220"/>
                        </a:spcBef>
                      </a:pPr>
                      <a:r>
                        <a:rPr sz="1300" spc="-50" dirty="0">
                          <a:latin typeface="Arial MT"/>
                          <a:cs typeface="Arial MT"/>
                        </a:rPr>
                        <a:t>2</a:t>
                      </a:r>
                      <a:endParaRPr sz="1300">
                        <a:latin typeface="Arial MT"/>
                        <a:cs typeface="Arial MT"/>
                      </a:endParaRPr>
                    </a:p>
                  </a:txBody>
                  <a:tcPr marL="0" marR="0" marT="15494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7945" marR="392430">
                        <a:lnSpc>
                          <a:spcPts val="1380"/>
                        </a:lnSpc>
                      </a:pPr>
                      <a:r>
                        <a:rPr sz="1300" spc="-75" dirty="0">
                          <a:latin typeface="Arial MT"/>
                          <a:cs typeface="Arial MT"/>
                        </a:rPr>
                        <a:t>Penyusunan</a:t>
                      </a:r>
                      <a:r>
                        <a:rPr sz="1300" spc="-3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300" spc="-25" dirty="0">
                          <a:latin typeface="Arial MT"/>
                          <a:cs typeface="Arial MT"/>
                        </a:rPr>
                        <a:t>dan </a:t>
                      </a:r>
                      <a:r>
                        <a:rPr sz="1300" spc="-65" dirty="0">
                          <a:latin typeface="Arial MT"/>
                          <a:cs typeface="Arial MT"/>
                        </a:rPr>
                        <a:t>pelaksanaan</a:t>
                      </a:r>
                      <a:r>
                        <a:rPr sz="1300" spc="-1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300" spc="-70" dirty="0">
                          <a:latin typeface="Arial MT"/>
                          <a:cs typeface="Arial MT"/>
                        </a:rPr>
                        <a:t>rencana </a:t>
                      </a:r>
                      <a:r>
                        <a:rPr sz="1300" spc="-10" dirty="0">
                          <a:latin typeface="Arial MT"/>
                          <a:cs typeface="Arial MT"/>
                        </a:rPr>
                        <a:t>pendampingan</a:t>
                      </a:r>
                      <a:endParaRPr sz="1300">
                        <a:latin typeface="Arial MT"/>
                        <a:cs typeface="Arial MT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7945" marR="749300">
                        <a:lnSpc>
                          <a:spcPts val="1380"/>
                        </a:lnSpc>
                        <a:spcBef>
                          <a:spcPts val="725"/>
                        </a:spcBef>
                      </a:pPr>
                      <a:r>
                        <a:rPr sz="1300" spc="-60" dirty="0">
                          <a:latin typeface="Arial MT"/>
                          <a:cs typeface="Arial MT"/>
                        </a:rPr>
                        <a:t>Disesuaikan</a:t>
                      </a:r>
                      <a:r>
                        <a:rPr sz="1300" spc="-3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300" spc="-80" dirty="0">
                          <a:latin typeface="Arial MT"/>
                          <a:cs typeface="Arial MT"/>
                        </a:rPr>
                        <a:t>dengan </a:t>
                      </a:r>
                      <a:r>
                        <a:rPr sz="1300" spc="-60" dirty="0">
                          <a:latin typeface="Arial MT"/>
                          <a:cs typeface="Arial MT"/>
                        </a:rPr>
                        <a:t>kebutuhan</a:t>
                      </a:r>
                      <a:r>
                        <a:rPr sz="1300" spc="-2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300" spc="-20" dirty="0">
                          <a:latin typeface="Arial MT"/>
                          <a:cs typeface="Arial MT"/>
                        </a:rPr>
                        <a:t>murid</a:t>
                      </a:r>
                      <a:endParaRPr sz="1300">
                        <a:latin typeface="Arial MT"/>
                        <a:cs typeface="Arial MT"/>
                      </a:endParaRPr>
                    </a:p>
                  </a:txBody>
                  <a:tcPr marL="0" marR="0" marT="9207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ct val="100000"/>
                        </a:lnSpc>
                        <a:spcBef>
                          <a:spcPts val="1220"/>
                        </a:spcBef>
                      </a:pPr>
                      <a:r>
                        <a:rPr sz="1300" spc="-85" dirty="0">
                          <a:latin typeface="Arial MT"/>
                          <a:cs typeface="Arial MT"/>
                        </a:rPr>
                        <a:t>Per</a:t>
                      </a:r>
                      <a:r>
                        <a:rPr sz="1300" spc="-4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300" spc="-10" dirty="0">
                          <a:latin typeface="Arial MT"/>
                          <a:cs typeface="Arial MT"/>
                        </a:rPr>
                        <a:t>semester</a:t>
                      </a:r>
                      <a:endParaRPr sz="1300">
                        <a:latin typeface="Arial MT"/>
                        <a:cs typeface="Arial MT"/>
                      </a:endParaRPr>
                    </a:p>
                  </a:txBody>
                  <a:tcPr marL="0" marR="0" marT="15494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56235">
                <a:tc>
                  <a:txBody>
                    <a:bodyPr/>
                    <a:lstStyle/>
                    <a:p>
                      <a:pPr marL="67945">
                        <a:lnSpc>
                          <a:spcPct val="100000"/>
                        </a:lnSpc>
                        <a:spcBef>
                          <a:spcPts val="530"/>
                        </a:spcBef>
                      </a:pPr>
                      <a:r>
                        <a:rPr sz="1300" spc="-50" dirty="0">
                          <a:latin typeface="Arial MT"/>
                          <a:cs typeface="Arial MT"/>
                        </a:rPr>
                        <a:t>3</a:t>
                      </a:r>
                      <a:endParaRPr sz="1300">
                        <a:latin typeface="Arial MT"/>
                        <a:cs typeface="Arial MT"/>
                      </a:endParaRPr>
                    </a:p>
                  </a:txBody>
                  <a:tcPr marL="0" marR="0" marT="6731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7945" marR="552450">
                        <a:lnSpc>
                          <a:spcPts val="1380"/>
                        </a:lnSpc>
                      </a:pPr>
                      <a:r>
                        <a:rPr sz="1300" spc="-65" dirty="0">
                          <a:latin typeface="Arial MT"/>
                          <a:cs typeface="Arial MT"/>
                        </a:rPr>
                        <a:t>Pertemuan</a:t>
                      </a:r>
                      <a:r>
                        <a:rPr sz="1300" spc="-2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300" spc="-65" dirty="0">
                          <a:latin typeface="Arial MT"/>
                          <a:cs typeface="Arial MT"/>
                        </a:rPr>
                        <a:t>berkala </a:t>
                      </a:r>
                      <a:r>
                        <a:rPr sz="1300" spc="-70" dirty="0">
                          <a:latin typeface="Arial MT"/>
                          <a:cs typeface="Arial MT"/>
                        </a:rPr>
                        <a:t>dengan</a:t>
                      </a:r>
                      <a:r>
                        <a:rPr sz="1300" spc="-4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300" spc="-20" dirty="0">
                          <a:latin typeface="Arial MT"/>
                          <a:cs typeface="Arial MT"/>
                        </a:rPr>
                        <a:t>murid</a:t>
                      </a:r>
                      <a:endParaRPr sz="1300">
                        <a:latin typeface="Arial MT"/>
                        <a:cs typeface="Arial MT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7945" marR="630555">
                        <a:lnSpc>
                          <a:spcPts val="1380"/>
                        </a:lnSpc>
                      </a:pPr>
                      <a:r>
                        <a:rPr sz="1300" spc="-80" dirty="0">
                          <a:latin typeface="Arial MT"/>
                          <a:cs typeface="Arial MT"/>
                        </a:rPr>
                        <a:t>Secara</a:t>
                      </a:r>
                      <a:r>
                        <a:rPr sz="13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300" spc="-45" dirty="0">
                          <a:latin typeface="Arial MT"/>
                          <a:cs typeface="Arial MT"/>
                        </a:rPr>
                        <a:t>individual</a:t>
                      </a:r>
                      <a:r>
                        <a:rPr sz="1300" spc="-3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300" spc="-55" dirty="0">
                          <a:latin typeface="Arial MT"/>
                          <a:cs typeface="Arial MT"/>
                        </a:rPr>
                        <a:t>atau </a:t>
                      </a:r>
                      <a:r>
                        <a:rPr sz="1300" spc="-45" dirty="0">
                          <a:latin typeface="Arial MT"/>
                          <a:cs typeface="Arial MT"/>
                        </a:rPr>
                        <a:t>kelompok</a:t>
                      </a:r>
                      <a:r>
                        <a:rPr sz="1300" spc="-4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300" spc="-20" dirty="0">
                          <a:latin typeface="Arial MT"/>
                          <a:cs typeface="Arial MT"/>
                        </a:rPr>
                        <a:t>kecil</a:t>
                      </a:r>
                      <a:endParaRPr sz="1300">
                        <a:latin typeface="Arial MT"/>
                        <a:cs typeface="Arial MT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ct val="100000"/>
                        </a:lnSpc>
                        <a:spcBef>
                          <a:spcPts val="530"/>
                        </a:spcBef>
                      </a:pPr>
                      <a:r>
                        <a:rPr sz="1300" spc="-65" dirty="0">
                          <a:latin typeface="Arial MT"/>
                          <a:cs typeface="Arial MT"/>
                        </a:rPr>
                        <a:t>2x</a:t>
                      </a:r>
                      <a:r>
                        <a:rPr sz="1300" spc="-4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300" spc="-65" dirty="0">
                          <a:latin typeface="Arial MT"/>
                          <a:cs typeface="Arial MT"/>
                        </a:rPr>
                        <a:t>per</a:t>
                      </a:r>
                      <a:r>
                        <a:rPr sz="1300" spc="-4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300" spc="-10" dirty="0">
                          <a:latin typeface="Arial MT"/>
                          <a:cs typeface="Arial MT"/>
                        </a:rPr>
                        <a:t>bulan</a:t>
                      </a:r>
                      <a:endParaRPr sz="1300">
                        <a:latin typeface="Arial MT"/>
                        <a:cs typeface="Arial MT"/>
                      </a:endParaRPr>
                    </a:p>
                  </a:txBody>
                  <a:tcPr marL="0" marR="0" marT="6731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56235">
                <a:tc>
                  <a:txBody>
                    <a:bodyPr/>
                    <a:lstStyle/>
                    <a:p>
                      <a:pPr marL="67945">
                        <a:lnSpc>
                          <a:spcPct val="100000"/>
                        </a:lnSpc>
                        <a:spcBef>
                          <a:spcPts val="530"/>
                        </a:spcBef>
                      </a:pPr>
                      <a:r>
                        <a:rPr sz="1300" spc="-50" dirty="0">
                          <a:latin typeface="Arial MT"/>
                          <a:cs typeface="Arial MT"/>
                        </a:rPr>
                        <a:t>4</a:t>
                      </a:r>
                      <a:endParaRPr sz="1300">
                        <a:latin typeface="Arial MT"/>
                        <a:cs typeface="Arial MT"/>
                      </a:endParaRPr>
                    </a:p>
                  </a:txBody>
                  <a:tcPr marL="0" marR="0" marT="6731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7945" marR="225425">
                        <a:lnSpc>
                          <a:spcPts val="1380"/>
                        </a:lnSpc>
                      </a:pPr>
                      <a:r>
                        <a:rPr sz="1300" spc="-50" dirty="0">
                          <a:latin typeface="Arial MT"/>
                          <a:cs typeface="Arial MT"/>
                        </a:rPr>
                        <a:t>Kolaborasi</a:t>
                      </a:r>
                      <a:r>
                        <a:rPr sz="1300" spc="-4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300" spc="-70" dirty="0">
                          <a:latin typeface="Arial MT"/>
                          <a:cs typeface="Arial MT"/>
                        </a:rPr>
                        <a:t>dengan</a:t>
                      </a:r>
                      <a:r>
                        <a:rPr sz="13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300" spc="-70" dirty="0">
                          <a:latin typeface="Arial MT"/>
                          <a:cs typeface="Arial MT"/>
                        </a:rPr>
                        <a:t>guru </a:t>
                      </a:r>
                      <a:r>
                        <a:rPr sz="1300" spc="-135" dirty="0">
                          <a:latin typeface="Arial MT"/>
                          <a:cs typeface="Arial MT"/>
                        </a:rPr>
                        <a:t>BK</a:t>
                      </a:r>
                      <a:r>
                        <a:rPr sz="1300" spc="-4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300" spc="-130" dirty="0">
                          <a:latin typeface="Arial MT"/>
                          <a:cs typeface="Arial MT"/>
                        </a:rPr>
                        <a:t>&amp;</a:t>
                      </a:r>
                      <a:r>
                        <a:rPr sz="1300" spc="-6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300" spc="-30" dirty="0">
                          <a:latin typeface="Arial MT"/>
                          <a:cs typeface="Arial MT"/>
                        </a:rPr>
                        <a:t>wali</a:t>
                      </a:r>
                      <a:r>
                        <a:rPr sz="1300" spc="-6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300" spc="-20" dirty="0">
                          <a:latin typeface="Arial MT"/>
                          <a:cs typeface="Arial MT"/>
                        </a:rPr>
                        <a:t>kelas</a:t>
                      </a:r>
                      <a:endParaRPr sz="1300">
                        <a:latin typeface="Arial MT"/>
                        <a:cs typeface="Arial MT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7945" marR="233679">
                        <a:lnSpc>
                          <a:spcPts val="1380"/>
                        </a:lnSpc>
                      </a:pPr>
                      <a:r>
                        <a:rPr sz="1300" spc="-70" dirty="0">
                          <a:latin typeface="Arial MT"/>
                          <a:cs typeface="Arial MT"/>
                        </a:rPr>
                        <a:t>Untuk</a:t>
                      </a:r>
                      <a:r>
                        <a:rPr sz="1300" spc="-2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300" spc="-40" dirty="0">
                          <a:latin typeface="Arial MT"/>
                          <a:cs typeface="Arial MT"/>
                        </a:rPr>
                        <a:t>tindak</a:t>
                      </a:r>
                      <a:r>
                        <a:rPr sz="1300" spc="-2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300" spc="-35" dirty="0">
                          <a:latin typeface="Arial MT"/>
                          <a:cs typeface="Arial MT"/>
                        </a:rPr>
                        <a:t>lanjut</a:t>
                      </a:r>
                      <a:r>
                        <a:rPr sz="1300" spc="-3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300" spc="-60" dirty="0">
                          <a:latin typeface="Arial MT"/>
                          <a:cs typeface="Arial MT"/>
                        </a:rPr>
                        <a:t>masalah </a:t>
                      </a:r>
                      <a:r>
                        <a:rPr sz="1300" spc="-10" dirty="0">
                          <a:latin typeface="Arial MT"/>
                          <a:cs typeface="Arial MT"/>
                        </a:rPr>
                        <a:t>tertentu</a:t>
                      </a:r>
                      <a:endParaRPr sz="1300">
                        <a:latin typeface="Arial MT"/>
                        <a:cs typeface="Arial MT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ct val="100000"/>
                        </a:lnSpc>
                        <a:spcBef>
                          <a:spcPts val="530"/>
                        </a:spcBef>
                      </a:pPr>
                      <a:r>
                        <a:rPr sz="1300" spc="-75" dirty="0">
                          <a:latin typeface="Arial MT"/>
                          <a:cs typeface="Arial MT"/>
                        </a:rPr>
                        <a:t>Sesuai</a:t>
                      </a:r>
                      <a:r>
                        <a:rPr sz="13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300" spc="-10" dirty="0">
                          <a:latin typeface="Arial MT"/>
                          <a:cs typeface="Arial MT"/>
                        </a:rPr>
                        <a:t>kebutuhan</a:t>
                      </a:r>
                      <a:endParaRPr sz="1300">
                        <a:latin typeface="Arial MT"/>
                        <a:cs typeface="Arial MT"/>
                      </a:endParaRPr>
                    </a:p>
                  </a:txBody>
                  <a:tcPr marL="0" marR="0" marT="6731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56235">
                <a:tc>
                  <a:txBody>
                    <a:bodyPr/>
                    <a:lstStyle/>
                    <a:p>
                      <a:pPr marL="67945">
                        <a:lnSpc>
                          <a:spcPct val="100000"/>
                        </a:lnSpc>
                        <a:spcBef>
                          <a:spcPts val="530"/>
                        </a:spcBef>
                      </a:pPr>
                      <a:r>
                        <a:rPr sz="1300" spc="-50" dirty="0">
                          <a:latin typeface="Arial MT"/>
                          <a:cs typeface="Arial MT"/>
                        </a:rPr>
                        <a:t>5</a:t>
                      </a:r>
                      <a:endParaRPr sz="1300">
                        <a:latin typeface="Arial MT"/>
                        <a:cs typeface="Arial MT"/>
                      </a:endParaRPr>
                    </a:p>
                  </a:txBody>
                  <a:tcPr marL="0" marR="0" marT="6731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7945" marR="94615">
                        <a:lnSpc>
                          <a:spcPts val="1380"/>
                        </a:lnSpc>
                      </a:pPr>
                      <a:r>
                        <a:rPr sz="1300" spc="-65" dirty="0">
                          <a:latin typeface="Arial MT"/>
                          <a:cs typeface="Arial MT"/>
                        </a:rPr>
                        <a:t>Pelaporan</a:t>
                      </a:r>
                      <a:r>
                        <a:rPr sz="1300" spc="-3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300" spc="-70" dirty="0">
                          <a:latin typeface="Arial MT"/>
                          <a:cs typeface="Arial MT"/>
                        </a:rPr>
                        <a:t>perkembangan </a:t>
                      </a:r>
                      <a:r>
                        <a:rPr sz="1300" spc="-10" dirty="0">
                          <a:latin typeface="Arial MT"/>
                          <a:cs typeface="Arial MT"/>
                        </a:rPr>
                        <a:t>murid</a:t>
                      </a:r>
                      <a:endParaRPr sz="1300">
                        <a:latin typeface="Arial MT"/>
                        <a:cs typeface="Arial MT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7945" marR="770255">
                        <a:lnSpc>
                          <a:spcPts val="1380"/>
                        </a:lnSpc>
                      </a:pPr>
                      <a:r>
                        <a:rPr sz="1300" spc="-80" dirty="0">
                          <a:latin typeface="Arial MT"/>
                          <a:cs typeface="Arial MT"/>
                        </a:rPr>
                        <a:t>Secara</a:t>
                      </a:r>
                      <a:r>
                        <a:rPr sz="1300" spc="-6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300" spc="-10" dirty="0">
                          <a:latin typeface="Arial MT"/>
                          <a:cs typeface="Arial MT"/>
                        </a:rPr>
                        <a:t>berkala </a:t>
                      </a:r>
                      <a:r>
                        <a:rPr sz="1300" spc="-45" dirty="0">
                          <a:latin typeface="Arial MT"/>
                          <a:cs typeface="Arial MT"/>
                        </a:rPr>
                        <a:t>(bulanan/semester)</a:t>
                      </a:r>
                      <a:endParaRPr sz="1300">
                        <a:latin typeface="Arial MT"/>
                        <a:cs typeface="Arial MT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7945" marR="153035">
                        <a:lnSpc>
                          <a:spcPts val="1380"/>
                        </a:lnSpc>
                      </a:pPr>
                      <a:r>
                        <a:rPr sz="1300" spc="-65" dirty="0">
                          <a:latin typeface="Arial MT"/>
                          <a:cs typeface="Arial MT"/>
                        </a:rPr>
                        <a:t>Setiap</a:t>
                      </a:r>
                      <a:r>
                        <a:rPr sz="1300" spc="-3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300" spc="-55" dirty="0">
                          <a:latin typeface="Arial MT"/>
                          <a:cs typeface="Arial MT"/>
                        </a:rPr>
                        <a:t>akhir</a:t>
                      </a:r>
                      <a:r>
                        <a:rPr sz="1300" spc="-2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300" spc="-60" dirty="0">
                          <a:latin typeface="Arial MT"/>
                          <a:cs typeface="Arial MT"/>
                        </a:rPr>
                        <a:t>bulan </a:t>
                      </a:r>
                      <a:r>
                        <a:rPr sz="1300" spc="-50" dirty="0">
                          <a:latin typeface="Arial MT"/>
                          <a:cs typeface="Arial MT"/>
                        </a:rPr>
                        <a:t>atau</a:t>
                      </a:r>
                      <a:r>
                        <a:rPr sz="1300" spc="-5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300" spc="-10" dirty="0">
                          <a:latin typeface="Arial MT"/>
                          <a:cs typeface="Arial MT"/>
                        </a:rPr>
                        <a:t>semester</a:t>
                      </a:r>
                      <a:endParaRPr sz="1300">
                        <a:latin typeface="Arial MT"/>
                        <a:cs typeface="Arial MT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56235">
                <a:tc>
                  <a:txBody>
                    <a:bodyPr/>
                    <a:lstStyle/>
                    <a:p>
                      <a:pPr marL="67945">
                        <a:lnSpc>
                          <a:spcPct val="100000"/>
                        </a:lnSpc>
                        <a:spcBef>
                          <a:spcPts val="530"/>
                        </a:spcBef>
                      </a:pPr>
                      <a:r>
                        <a:rPr sz="1300" spc="-50" dirty="0">
                          <a:latin typeface="Arial MT"/>
                          <a:cs typeface="Arial MT"/>
                        </a:rPr>
                        <a:t>6</a:t>
                      </a:r>
                      <a:endParaRPr sz="1300">
                        <a:latin typeface="Arial MT"/>
                        <a:cs typeface="Arial MT"/>
                      </a:endParaRPr>
                    </a:p>
                  </a:txBody>
                  <a:tcPr marL="0" marR="0" marT="6731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ct val="100000"/>
                        </a:lnSpc>
                        <a:spcBef>
                          <a:spcPts val="530"/>
                        </a:spcBef>
                      </a:pPr>
                      <a:r>
                        <a:rPr sz="1300" spc="-55" dirty="0">
                          <a:latin typeface="Arial MT"/>
                          <a:cs typeface="Arial MT"/>
                        </a:rPr>
                        <a:t>Dokumentasi</a:t>
                      </a:r>
                      <a:r>
                        <a:rPr sz="13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300" spc="-70" dirty="0">
                          <a:latin typeface="Arial MT"/>
                          <a:cs typeface="Arial MT"/>
                        </a:rPr>
                        <a:t>dan</a:t>
                      </a:r>
                      <a:r>
                        <a:rPr sz="1300" spc="-3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300" spc="-10" dirty="0">
                          <a:latin typeface="Arial MT"/>
                          <a:cs typeface="Arial MT"/>
                        </a:rPr>
                        <a:t>refleksi</a:t>
                      </a:r>
                      <a:endParaRPr sz="1300">
                        <a:latin typeface="Arial MT"/>
                        <a:cs typeface="Arial MT"/>
                      </a:endParaRPr>
                    </a:p>
                  </a:txBody>
                  <a:tcPr marL="0" marR="0" marT="6731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7945" marR="100330">
                        <a:lnSpc>
                          <a:spcPts val="1380"/>
                        </a:lnSpc>
                      </a:pPr>
                      <a:r>
                        <a:rPr sz="1300" spc="-60" dirty="0">
                          <a:latin typeface="Arial MT"/>
                          <a:cs typeface="Arial MT"/>
                        </a:rPr>
                        <a:t>Catatan</a:t>
                      </a:r>
                      <a:r>
                        <a:rPr sz="1300" spc="-4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300" spc="-70" dirty="0">
                          <a:latin typeface="Arial MT"/>
                          <a:cs typeface="Arial MT"/>
                        </a:rPr>
                        <a:t>kemajuan,</a:t>
                      </a:r>
                      <a:r>
                        <a:rPr sz="1300" spc="-3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300" spc="-70" dirty="0">
                          <a:latin typeface="Arial MT"/>
                          <a:cs typeface="Arial MT"/>
                        </a:rPr>
                        <a:t>hambatan, dan</a:t>
                      </a:r>
                      <a:r>
                        <a:rPr sz="1300" spc="-4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300" spc="-10" dirty="0">
                          <a:latin typeface="Arial MT"/>
                          <a:cs typeface="Arial MT"/>
                        </a:rPr>
                        <a:t>rekomendasi</a:t>
                      </a:r>
                      <a:endParaRPr sz="1300">
                        <a:latin typeface="Arial MT"/>
                        <a:cs typeface="Arial MT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ct val="100000"/>
                        </a:lnSpc>
                        <a:spcBef>
                          <a:spcPts val="530"/>
                        </a:spcBef>
                      </a:pPr>
                      <a:r>
                        <a:rPr sz="1300" spc="-10" dirty="0">
                          <a:latin typeface="Arial MT"/>
                          <a:cs typeface="Arial MT"/>
                        </a:rPr>
                        <a:t>Berkelanjutan</a:t>
                      </a:r>
                      <a:endParaRPr sz="1300" dirty="0">
                        <a:latin typeface="Arial MT"/>
                        <a:cs typeface="Arial MT"/>
                      </a:endParaRPr>
                    </a:p>
                  </a:txBody>
                  <a:tcPr marL="0" marR="0" marT="6731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15" name="object 15"/>
          <p:cNvSpPr/>
          <p:nvPr/>
        </p:nvSpPr>
        <p:spPr>
          <a:xfrm>
            <a:off x="914704" y="5456199"/>
            <a:ext cx="194310" cy="128270"/>
          </a:xfrm>
          <a:custGeom>
            <a:avLst/>
            <a:gdLst/>
            <a:ahLst/>
            <a:cxnLst/>
            <a:rect l="l" t="t" r="r" b="b"/>
            <a:pathLst>
              <a:path w="194309" h="128270">
                <a:moveTo>
                  <a:pt x="111544" y="0"/>
                </a:moveTo>
                <a:lnTo>
                  <a:pt x="88671" y="0"/>
                </a:lnTo>
                <a:lnTo>
                  <a:pt x="55613" y="95161"/>
                </a:lnTo>
                <a:lnTo>
                  <a:pt x="22860" y="0"/>
                </a:lnTo>
                <a:lnTo>
                  <a:pt x="0" y="0"/>
                </a:lnTo>
                <a:lnTo>
                  <a:pt x="46824" y="126771"/>
                </a:lnTo>
                <a:lnTo>
                  <a:pt x="47282" y="126771"/>
                </a:lnTo>
                <a:lnTo>
                  <a:pt x="64211" y="126771"/>
                </a:lnTo>
                <a:lnTo>
                  <a:pt x="64630" y="126771"/>
                </a:lnTo>
                <a:lnTo>
                  <a:pt x="111544" y="0"/>
                </a:lnTo>
                <a:close/>
              </a:path>
              <a:path w="194309" h="128270">
                <a:moveTo>
                  <a:pt x="146748" y="0"/>
                </a:moveTo>
                <a:lnTo>
                  <a:pt x="125590" y="0"/>
                </a:lnTo>
                <a:lnTo>
                  <a:pt x="125590" y="126771"/>
                </a:lnTo>
                <a:lnTo>
                  <a:pt x="146748" y="126771"/>
                </a:lnTo>
                <a:lnTo>
                  <a:pt x="146748" y="0"/>
                </a:lnTo>
                <a:close/>
              </a:path>
              <a:path w="194309" h="128270">
                <a:moveTo>
                  <a:pt x="194157" y="112801"/>
                </a:moveTo>
                <a:lnTo>
                  <a:pt x="193090" y="110020"/>
                </a:lnTo>
                <a:lnTo>
                  <a:pt x="190982" y="107708"/>
                </a:lnTo>
                <a:lnTo>
                  <a:pt x="188887" y="105359"/>
                </a:lnTo>
                <a:lnTo>
                  <a:pt x="185902" y="104190"/>
                </a:lnTo>
                <a:lnTo>
                  <a:pt x="178155" y="104190"/>
                </a:lnTo>
                <a:lnTo>
                  <a:pt x="175158" y="105359"/>
                </a:lnTo>
                <a:lnTo>
                  <a:pt x="170954" y="110020"/>
                </a:lnTo>
                <a:lnTo>
                  <a:pt x="169900" y="112801"/>
                </a:lnTo>
                <a:lnTo>
                  <a:pt x="169900" y="116065"/>
                </a:lnTo>
                <a:lnTo>
                  <a:pt x="169900" y="119278"/>
                </a:lnTo>
                <a:lnTo>
                  <a:pt x="170967" y="122034"/>
                </a:lnTo>
                <a:lnTo>
                  <a:pt x="173075" y="124345"/>
                </a:lnTo>
                <a:lnTo>
                  <a:pt x="175196" y="126631"/>
                </a:lnTo>
                <a:lnTo>
                  <a:pt x="178181" y="127774"/>
                </a:lnTo>
                <a:lnTo>
                  <a:pt x="185877" y="127774"/>
                </a:lnTo>
                <a:lnTo>
                  <a:pt x="188861" y="126631"/>
                </a:lnTo>
                <a:lnTo>
                  <a:pt x="190982" y="124345"/>
                </a:lnTo>
                <a:lnTo>
                  <a:pt x="193090" y="122034"/>
                </a:lnTo>
                <a:lnTo>
                  <a:pt x="194157" y="119278"/>
                </a:lnTo>
                <a:lnTo>
                  <a:pt x="194157" y="11280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16" name="object 16"/>
          <p:cNvGrpSpPr/>
          <p:nvPr/>
        </p:nvGrpSpPr>
        <p:grpSpPr>
          <a:xfrm>
            <a:off x="1176139" y="5449503"/>
            <a:ext cx="622935" cy="135255"/>
            <a:chOff x="1176139" y="5449503"/>
            <a:chExt cx="622935" cy="135255"/>
          </a:xfrm>
        </p:grpSpPr>
        <p:sp>
          <p:nvSpPr>
            <p:cNvPr id="17" name="object 17"/>
            <p:cNvSpPr/>
            <p:nvPr/>
          </p:nvSpPr>
          <p:spPr>
            <a:xfrm>
              <a:off x="1176134" y="5456148"/>
              <a:ext cx="21590" cy="127000"/>
            </a:xfrm>
            <a:custGeom>
              <a:avLst/>
              <a:gdLst/>
              <a:ahLst/>
              <a:cxnLst/>
              <a:rect l="l" t="t" r="r" b="b"/>
              <a:pathLst>
                <a:path w="21590" h="127000">
                  <a:moveTo>
                    <a:pt x="21158" y="17780"/>
                  </a:moveTo>
                  <a:lnTo>
                    <a:pt x="12877" y="17780"/>
                  </a:lnTo>
                  <a:lnTo>
                    <a:pt x="12877" y="0"/>
                  </a:lnTo>
                  <a:lnTo>
                    <a:pt x="0" y="0"/>
                  </a:lnTo>
                  <a:lnTo>
                    <a:pt x="0" y="127000"/>
                  </a:lnTo>
                  <a:lnTo>
                    <a:pt x="12877" y="127000"/>
                  </a:lnTo>
                  <a:lnTo>
                    <a:pt x="12877" y="109220"/>
                  </a:lnTo>
                  <a:lnTo>
                    <a:pt x="21158" y="109220"/>
                  </a:lnTo>
                  <a:lnTo>
                    <a:pt x="21158" y="71120"/>
                  </a:lnTo>
                  <a:lnTo>
                    <a:pt x="12877" y="71120"/>
                  </a:lnTo>
                  <a:lnTo>
                    <a:pt x="12877" y="52070"/>
                  </a:lnTo>
                  <a:lnTo>
                    <a:pt x="21158" y="52070"/>
                  </a:lnTo>
                  <a:lnTo>
                    <a:pt x="21158" y="1778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8" name="object 18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189017" y="5449503"/>
              <a:ext cx="283788" cy="135132"/>
            </a:xfrm>
            <a:prstGeom prst="rect">
              <a:avLst/>
            </a:prstGeom>
          </p:spPr>
        </p:pic>
        <p:pic>
          <p:nvPicPr>
            <p:cNvPr id="19" name="object 19"/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1493776" y="5454521"/>
              <a:ext cx="304736" cy="130114"/>
            </a:xfrm>
            <a:prstGeom prst="rect">
              <a:avLst/>
            </a:prstGeom>
          </p:spPr>
        </p:pic>
      </p:grpSp>
      <p:pic>
        <p:nvPicPr>
          <p:cNvPr id="20" name="object 20"/>
          <p:cNvPicPr/>
          <p:nvPr/>
        </p:nvPicPr>
        <p:blipFill>
          <a:blip r:embed="rId12" cstate="print"/>
          <a:stretch>
            <a:fillRect/>
          </a:stretch>
        </p:blipFill>
        <p:spPr>
          <a:xfrm>
            <a:off x="1856880" y="5449503"/>
            <a:ext cx="272213" cy="135132"/>
          </a:xfrm>
          <a:prstGeom prst="rect">
            <a:avLst/>
          </a:prstGeom>
        </p:spPr>
      </p:pic>
      <p:pic>
        <p:nvPicPr>
          <p:cNvPr id="21" name="object 21"/>
          <p:cNvPicPr/>
          <p:nvPr/>
        </p:nvPicPr>
        <p:blipFill>
          <a:blip r:embed="rId13" cstate="print"/>
          <a:stretch>
            <a:fillRect/>
          </a:stretch>
        </p:blipFill>
        <p:spPr>
          <a:xfrm>
            <a:off x="2194164" y="5449503"/>
            <a:ext cx="763938" cy="168246"/>
          </a:xfrm>
          <a:prstGeom prst="rect">
            <a:avLst/>
          </a:prstGeom>
        </p:spPr>
      </p:pic>
      <p:sp>
        <p:nvSpPr>
          <p:cNvPr id="22" name="object 22"/>
          <p:cNvSpPr txBox="1"/>
          <p:nvPr/>
        </p:nvSpPr>
        <p:spPr>
          <a:xfrm>
            <a:off x="1129010" y="5757377"/>
            <a:ext cx="4996180" cy="1119537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240665" indent="-227965">
              <a:lnSpc>
                <a:spcPts val="1470"/>
              </a:lnSpc>
              <a:spcBef>
                <a:spcPts val="130"/>
              </a:spcBef>
              <a:buSzPct val="76923"/>
              <a:buFont typeface="Symbol"/>
              <a:buChar char=""/>
              <a:tabLst>
                <a:tab pos="240665" algn="l"/>
              </a:tabLst>
            </a:pPr>
            <a:r>
              <a:rPr sz="1300" spc="-90" dirty="0">
                <a:latin typeface="Arial MT"/>
                <a:cs typeface="Arial MT"/>
              </a:rPr>
              <a:t>Guru</a:t>
            </a:r>
            <a:r>
              <a:rPr sz="1300" spc="-45" dirty="0">
                <a:latin typeface="Arial MT"/>
                <a:cs typeface="Arial MT"/>
              </a:rPr>
              <a:t> </a:t>
            </a:r>
            <a:r>
              <a:rPr sz="1300" spc="-65" dirty="0">
                <a:latin typeface="Arial MT"/>
                <a:cs typeface="Arial MT"/>
              </a:rPr>
              <a:t>Wali</a:t>
            </a:r>
            <a:r>
              <a:rPr sz="1300" spc="-55" dirty="0">
                <a:latin typeface="Arial MT"/>
                <a:cs typeface="Arial MT"/>
              </a:rPr>
              <a:t> </a:t>
            </a:r>
            <a:r>
              <a:rPr sz="1300" spc="-65" dirty="0">
                <a:latin typeface="Arial MT"/>
                <a:cs typeface="Arial MT"/>
              </a:rPr>
              <a:t>menyusun</a:t>
            </a:r>
            <a:r>
              <a:rPr sz="1300" spc="-40" dirty="0">
                <a:latin typeface="Arial MT"/>
                <a:cs typeface="Arial MT"/>
              </a:rPr>
              <a:t> </a:t>
            </a:r>
            <a:r>
              <a:rPr sz="1300" spc="-50" dirty="0">
                <a:latin typeface="Arial MT"/>
                <a:cs typeface="Arial MT"/>
              </a:rPr>
              <a:t>laporan</a:t>
            </a:r>
            <a:r>
              <a:rPr sz="1300" spc="-45" dirty="0">
                <a:latin typeface="Arial MT"/>
                <a:cs typeface="Arial MT"/>
              </a:rPr>
              <a:t> </a:t>
            </a:r>
            <a:r>
              <a:rPr sz="1300" spc="-40" dirty="0">
                <a:latin typeface="Arial MT"/>
                <a:cs typeface="Arial MT"/>
              </a:rPr>
              <a:t>singkat setiap</a:t>
            </a:r>
            <a:r>
              <a:rPr sz="1300" spc="-45" dirty="0">
                <a:latin typeface="Arial MT"/>
                <a:cs typeface="Arial MT"/>
              </a:rPr>
              <a:t> </a:t>
            </a:r>
            <a:r>
              <a:rPr sz="1300" spc="-50" dirty="0">
                <a:latin typeface="Arial MT"/>
                <a:cs typeface="Arial MT"/>
              </a:rPr>
              <a:t>semester</a:t>
            </a:r>
            <a:r>
              <a:rPr sz="1300" spc="-40" dirty="0">
                <a:latin typeface="Arial MT"/>
                <a:cs typeface="Arial MT"/>
              </a:rPr>
              <a:t> </a:t>
            </a:r>
            <a:r>
              <a:rPr sz="1300" spc="-10" dirty="0">
                <a:latin typeface="Arial MT"/>
                <a:cs typeface="Arial MT"/>
              </a:rPr>
              <a:t>berisi:</a:t>
            </a:r>
            <a:endParaRPr sz="1300" dirty="0">
              <a:latin typeface="Arial MT"/>
              <a:cs typeface="Arial MT"/>
            </a:endParaRPr>
          </a:p>
          <a:p>
            <a:pPr marL="697230" lvl="1" indent="-227965">
              <a:lnSpc>
                <a:spcPts val="1380"/>
              </a:lnSpc>
              <a:buSzPct val="84615"/>
              <a:buChar char="o"/>
              <a:tabLst>
                <a:tab pos="697230" algn="l"/>
              </a:tabLst>
            </a:pPr>
            <a:r>
              <a:rPr sz="1300" spc="-95" dirty="0">
                <a:latin typeface="Arial MT"/>
                <a:cs typeface="Arial MT"/>
              </a:rPr>
              <a:t>Rekap</a:t>
            </a:r>
            <a:r>
              <a:rPr sz="1300" spc="-50" dirty="0">
                <a:latin typeface="Arial MT"/>
                <a:cs typeface="Arial MT"/>
              </a:rPr>
              <a:t> </a:t>
            </a:r>
            <a:r>
              <a:rPr sz="1300" spc="-55" dirty="0">
                <a:latin typeface="Arial MT"/>
                <a:cs typeface="Arial MT"/>
              </a:rPr>
              <a:t>pertemuan</a:t>
            </a:r>
            <a:r>
              <a:rPr sz="1300" spc="-45" dirty="0">
                <a:latin typeface="Arial MT"/>
                <a:cs typeface="Arial MT"/>
              </a:rPr>
              <a:t> </a:t>
            </a:r>
            <a:r>
              <a:rPr sz="1300" spc="-70" dirty="0">
                <a:latin typeface="Arial MT"/>
                <a:cs typeface="Arial MT"/>
              </a:rPr>
              <a:t>dan</a:t>
            </a:r>
            <a:r>
              <a:rPr sz="1300" spc="-45" dirty="0">
                <a:latin typeface="Arial MT"/>
                <a:cs typeface="Arial MT"/>
              </a:rPr>
              <a:t> </a:t>
            </a:r>
            <a:r>
              <a:rPr sz="1300" spc="-10" dirty="0">
                <a:latin typeface="Arial MT"/>
                <a:cs typeface="Arial MT"/>
              </a:rPr>
              <a:t>kegiatan</a:t>
            </a:r>
            <a:endParaRPr sz="1300" dirty="0">
              <a:latin typeface="Arial MT"/>
              <a:cs typeface="Arial MT"/>
            </a:endParaRPr>
          </a:p>
          <a:p>
            <a:pPr marL="697230" lvl="1" indent="-227965">
              <a:lnSpc>
                <a:spcPts val="1380"/>
              </a:lnSpc>
              <a:buSzPct val="84615"/>
              <a:buChar char="o"/>
              <a:tabLst>
                <a:tab pos="697230" algn="l"/>
              </a:tabLst>
            </a:pPr>
            <a:r>
              <a:rPr sz="1300" spc="-60" dirty="0">
                <a:latin typeface="Arial MT"/>
                <a:cs typeface="Arial MT"/>
              </a:rPr>
              <a:t>Catatan</a:t>
            </a:r>
            <a:r>
              <a:rPr sz="1300" spc="-40" dirty="0">
                <a:latin typeface="Arial MT"/>
                <a:cs typeface="Arial MT"/>
              </a:rPr>
              <a:t> </a:t>
            </a:r>
            <a:r>
              <a:rPr sz="1300" spc="-65" dirty="0">
                <a:latin typeface="Arial MT"/>
                <a:cs typeface="Arial MT"/>
              </a:rPr>
              <a:t>perkembangan</a:t>
            </a:r>
            <a:r>
              <a:rPr sz="1300" spc="-35" dirty="0">
                <a:latin typeface="Arial MT"/>
                <a:cs typeface="Arial MT"/>
              </a:rPr>
              <a:t> </a:t>
            </a:r>
            <a:r>
              <a:rPr sz="1300" spc="-20" dirty="0">
                <a:latin typeface="Arial MT"/>
                <a:cs typeface="Arial MT"/>
              </a:rPr>
              <a:t>murid</a:t>
            </a:r>
            <a:endParaRPr sz="1300" dirty="0">
              <a:latin typeface="Arial MT"/>
              <a:cs typeface="Arial MT"/>
            </a:endParaRPr>
          </a:p>
          <a:p>
            <a:pPr marL="697230" lvl="1" indent="-227965">
              <a:lnSpc>
                <a:spcPts val="1380"/>
              </a:lnSpc>
              <a:buSzPct val="84615"/>
              <a:buChar char="o"/>
              <a:tabLst>
                <a:tab pos="697230" algn="l"/>
              </a:tabLst>
            </a:pPr>
            <a:r>
              <a:rPr sz="1300" spc="-70" dirty="0">
                <a:latin typeface="Arial MT"/>
                <a:cs typeface="Arial MT"/>
              </a:rPr>
              <a:t>Rekomendasi</a:t>
            </a:r>
            <a:r>
              <a:rPr sz="1300" spc="-25" dirty="0">
                <a:latin typeface="Arial MT"/>
                <a:cs typeface="Arial MT"/>
              </a:rPr>
              <a:t> </a:t>
            </a:r>
            <a:r>
              <a:rPr sz="1300" spc="-40" dirty="0">
                <a:latin typeface="Arial MT"/>
                <a:cs typeface="Arial MT"/>
              </a:rPr>
              <a:t>tindak</a:t>
            </a:r>
            <a:r>
              <a:rPr sz="1300" spc="-10" dirty="0">
                <a:latin typeface="Arial MT"/>
                <a:cs typeface="Arial MT"/>
              </a:rPr>
              <a:t> lanjut</a:t>
            </a:r>
            <a:endParaRPr sz="1300" dirty="0">
              <a:latin typeface="Arial MT"/>
              <a:cs typeface="Arial MT"/>
            </a:endParaRPr>
          </a:p>
          <a:p>
            <a:pPr marL="240665" marR="5080" indent="-228600">
              <a:lnSpc>
                <a:spcPts val="1380"/>
              </a:lnSpc>
              <a:spcBef>
                <a:spcPts val="105"/>
              </a:spcBef>
              <a:buSzPct val="76923"/>
              <a:buFont typeface="Symbol"/>
              <a:buChar char=""/>
              <a:tabLst>
                <a:tab pos="240665" algn="l"/>
              </a:tabLst>
            </a:pPr>
            <a:r>
              <a:rPr sz="1300" spc="-65" dirty="0">
                <a:latin typeface="Arial MT"/>
                <a:cs typeface="Arial MT"/>
              </a:rPr>
              <a:t>Laporan</a:t>
            </a:r>
            <a:r>
              <a:rPr sz="1300" spc="-30" dirty="0">
                <a:latin typeface="Arial MT"/>
                <a:cs typeface="Arial MT"/>
              </a:rPr>
              <a:t> </a:t>
            </a:r>
            <a:r>
              <a:rPr sz="1300" spc="-50" dirty="0">
                <a:latin typeface="Arial MT"/>
                <a:cs typeface="Arial MT"/>
              </a:rPr>
              <a:t>dikumpulkan</a:t>
            </a:r>
            <a:r>
              <a:rPr sz="1300" spc="-30" dirty="0">
                <a:latin typeface="Arial MT"/>
                <a:cs typeface="Arial MT"/>
              </a:rPr>
              <a:t> </a:t>
            </a:r>
            <a:r>
              <a:rPr sz="1300" spc="-70" dirty="0">
                <a:latin typeface="Arial MT"/>
                <a:cs typeface="Arial MT"/>
              </a:rPr>
              <a:t>ke</a:t>
            </a:r>
            <a:r>
              <a:rPr sz="1300" spc="-30" dirty="0">
                <a:latin typeface="Arial MT"/>
                <a:cs typeface="Arial MT"/>
              </a:rPr>
              <a:t> </a:t>
            </a:r>
            <a:r>
              <a:rPr sz="1300" spc="-60" dirty="0">
                <a:latin typeface="Arial MT"/>
                <a:cs typeface="Arial MT"/>
              </a:rPr>
              <a:t>Wakil</a:t>
            </a:r>
            <a:r>
              <a:rPr sz="1300" spc="-30" dirty="0">
                <a:latin typeface="Arial MT"/>
                <a:cs typeface="Arial MT"/>
              </a:rPr>
              <a:t> </a:t>
            </a:r>
            <a:r>
              <a:rPr sz="1300" spc="-75" dirty="0">
                <a:latin typeface="Arial MT"/>
                <a:cs typeface="Arial MT"/>
              </a:rPr>
              <a:t>Kepala</a:t>
            </a:r>
            <a:r>
              <a:rPr sz="1300" spc="-40" dirty="0">
                <a:latin typeface="Arial MT"/>
                <a:cs typeface="Arial MT"/>
              </a:rPr>
              <a:t> </a:t>
            </a:r>
            <a:r>
              <a:rPr sz="1300" spc="-75" dirty="0">
                <a:latin typeface="Arial MT"/>
                <a:cs typeface="Arial MT"/>
              </a:rPr>
              <a:t>Sekolah</a:t>
            </a:r>
            <a:r>
              <a:rPr sz="1300" spc="-25" dirty="0">
                <a:latin typeface="Arial MT"/>
                <a:cs typeface="Arial MT"/>
              </a:rPr>
              <a:t> </a:t>
            </a:r>
            <a:r>
              <a:rPr sz="1300" spc="-55" dirty="0">
                <a:latin typeface="Arial MT"/>
                <a:cs typeface="Arial MT"/>
              </a:rPr>
              <a:t>bidang</a:t>
            </a:r>
            <a:r>
              <a:rPr sz="1300" spc="-30" dirty="0">
                <a:latin typeface="Arial MT"/>
                <a:cs typeface="Arial MT"/>
              </a:rPr>
              <a:t> </a:t>
            </a:r>
            <a:r>
              <a:rPr sz="1300" spc="-65" dirty="0">
                <a:latin typeface="Arial MT"/>
                <a:cs typeface="Arial MT"/>
              </a:rPr>
              <a:t>Kesiswaan</a:t>
            </a:r>
            <a:r>
              <a:rPr sz="1300" spc="-30" dirty="0">
                <a:latin typeface="Arial MT"/>
                <a:cs typeface="Arial MT"/>
              </a:rPr>
              <a:t> </a:t>
            </a:r>
            <a:r>
              <a:rPr sz="1300" spc="-45" dirty="0" err="1">
                <a:latin typeface="Arial MT"/>
                <a:cs typeface="Arial MT"/>
              </a:rPr>
              <a:t>atau</a:t>
            </a:r>
            <a:r>
              <a:rPr sz="1300" spc="-45" dirty="0">
                <a:latin typeface="Arial MT"/>
                <a:cs typeface="Arial MT"/>
              </a:rPr>
              <a:t> </a:t>
            </a:r>
            <a:r>
              <a:rPr lang="en-US" sz="1300" spc="-10" dirty="0">
                <a:latin typeface="Arial MT"/>
                <a:cs typeface="Arial MT"/>
              </a:rPr>
              <a:t>Akademik</a:t>
            </a:r>
            <a:r>
              <a:rPr sz="1300" spc="-10" dirty="0">
                <a:latin typeface="Arial MT"/>
                <a:cs typeface="Arial MT"/>
              </a:rPr>
              <a:t>.</a:t>
            </a:r>
            <a:endParaRPr sz="1300" dirty="0">
              <a:latin typeface="Arial MT"/>
              <a:cs typeface="Arial MT"/>
            </a:endParaRPr>
          </a:p>
        </p:txBody>
      </p:sp>
      <p:sp>
        <p:nvSpPr>
          <p:cNvPr id="23" name="object 23"/>
          <p:cNvSpPr/>
          <p:nvPr/>
        </p:nvSpPr>
        <p:spPr>
          <a:xfrm>
            <a:off x="914704" y="7058405"/>
            <a:ext cx="242570" cy="128270"/>
          </a:xfrm>
          <a:custGeom>
            <a:avLst/>
            <a:gdLst/>
            <a:ahLst/>
            <a:cxnLst/>
            <a:rect l="l" t="t" r="r" b="b"/>
            <a:pathLst>
              <a:path w="242569" h="128270">
                <a:moveTo>
                  <a:pt x="111544" y="0"/>
                </a:moveTo>
                <a:lnTo>
                  <a:pt x="88671" y="0"/>
                </a:lnTo>
                <a:lnTo>
                  <a:pt x="55613" y="95148"/>
                </a:lnTo>
                <a:lnTo>
                  <a:pt x="22860" y="0"/>
                </a:lnTo>
                <a:lnTo>
                  <a:pt x="0" y="0"/>
                </a:lnTo>
                <a:lnTo>
                  <a:pt x="46824" y="126758"/>
                </a:lnTo>
                <a:lnTo>
                  <a:pt x="47282" y="126758"/>
                </a:lnTo>
                <a:lnTo>
                  <a:pt x="64211" y="126758"/>
                </a:lnTo>
                <a:lnTo>
                  <a:pt x="64630" y="126758"/>
                </a:lnTo>
                <a:lnTo>
                  <a:pt x="111544" y="0"/>
                </a:lnTo>
                <a:close/>
              </a:path>
              <a:path w="242569" h="128270">
                <a:moveTo>
                  <a:pt x="146748" y="0"/>
                </a:moveTo>
                <a:lnTo>
                  <a:pt x="125590" y="0"/>
                </a:lnTo>
                <a:lnTo>
                  <a:pt x="125590" y="126758"/>
                </a:lnTo>
                <a:lnTo>
                  <a:pt x="146748" y="126758"/>
                </a:lnTo>
                <a:lnTo>
                  <a:pt x="146748" y="0"/>
                </a:lnTo>
                <a:close/>
              </a:path>
              <a:path w="242569" h="128270">
                <a:moveTo>
                  <a:pt x="194322" y="0"/>
                </a:moveTo>
                <a:lnTo>
                  <a:pt x="173164" y="0"/>
                </a:lnTo>
                <a:lnTo>
                  <a:pt x="173164" y="126758"/>
                </a:lnTo>
                <a:lnTo>
                  <a:pt x="194322" y="126758"/>
                </a:lnTo>
                <a:lnTo>
                  <a:pt x="194322" y="0"/>
                </a:lnTo>
                <a:close/>
              </a:path>
              <a:path w="242569" h="128270">
                <a:moveTo>
                  <a:pt x="242354" y="112801"/>
                </a:moveTo>
                <a:lnTo>
                  <a:pt x="241300" y="110007"/>
                </a:lnTo>
                <a:lnTo>
                  <a:pt x="239179" y="107696"/>
                </a:lnTo>
                <a:lnTo>
                  <a:pt x="237096" y="105359"/>
                </a:lnTo>
                <a:lnTo>
                  <a:pt x="234111" y="104190"/>
                </a:lnTo>
                <a:lnTo>
                  <a:pt x="226364" y="104190"/>
                </a:lnTo>
                <a:lnTo>
                  <a:pt x="223367" y="105359"/>
                </a:lnTo>
                <a:lnTo>
                  <a:pt x="219151" y="110007"/>
                </a:lnTo>
                <a:lnTo>
                  <a:pt x="218109" y="112801"/>
                </a:lnTo>
                <a:lnTo>
                  <a:pt x="218109" y="116065"/>
                </a:lnTo>
                <a:lnTo>
                  <a:pt x="218109" y="119265"/>
                </a:lnTo>
                <a:lnTo>
                  <a:pt x="219163" y="122021"/>
                </a:lnTo>
                <a:lnTo>
                  <a:pt x="221284" y="124333"/>
                </a:lnTo>
                <a:lnTo>
                  <a:pt x="223405" y="126619"/>
                </a:lnTo>
                <a:lnTo>
                  <a:pt x="226390" y="127762"/>
                </a:lnTo>
                <a:lnTo>
                  <a:pt x="234086" y="127762"/>
                </a:lnTo>
                <a:lnTo>
                  <a:pt x="237058" y="126619"/>
                </a:lnTo>
                <a:lnTo>
                  <a:pt x="239179" y="124333"/>
                </a:lnTo>
                <a:lnTo>
                  <a:pt x="241300" y="122021"/>
                </a:lnTo>
                <a:lnTo>
                  <a:pt x="242354" y="119265"/>
                </a:lnTo>
                <a:lnTo>
                  <a:pt x="242354" y="11280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1224343" y="7051712"/>
            <a:ext cx="848360" cy="135255"/>
          </a:xfrm>
          <a:custGeom>
            <a:avLst/>
            <a:gdLst/>
            <a:ahLst/>
            <a:cxnLst/>
            <a:rect l="l" t="t" r="r" b="b"/>
            <a:pathLst>
              <a:path w="848360" h="135254">
                <a:moveTo>
                  <a:pt x="82359" y="115316"/>
                </a:moveTo>
                <a:lnTo>
                  <a:pt x="21145" y="115316"/>
                </a:lnTo>
                <a:lnTo>
                  <a:pt x="21145" y="77762"/>
                </a:lnTo>
                <a:lnTo>
                  <a:pt x="12877" y="77762"/>
                </a:lnTo>
                <a:lnTo>
                  <a:pt x="12877" y="77177"/>
                </a:lnTo>
                <a:lnTo>
                  <a:pt x="21145" y="77177"/>
                </a:lnTo>
                <a:lnTo>
                  <a:pt x="73837" y="77177"/>
                </a:lnTo>
                <a:lnTo>
                  <a:pt x="73837" y="59029"/>
                </a:lnTo>
                <a:lnTo>
                  <a:pt x="21145" y="59029"/>
                </a:lnTo>
                <a:lnTo>
                  <a:pt x="12877" y="59029"/>
                </a:lnTo>
                <a:lnTo>
                  <a:pt x="12877" y="58712"/>
                </a:lnTo>
                <a:lnTo>
                  <a:pt x="21145" y="58712"/>
                </a:lnTo>
                <a:lnTo>
                  <a:pt x="21145" y="24917"/>
                </a:lnTo>
                <a:lnTo>
                  <a:pt x="81521" y="24917"/>
                </a:lnTo>
                <a:lnTo>
                  <a:pt x="81521" y="6692"/>
                </a:lnTo>
                <a:lnTo>
                  <a:pt x="21145" y="6692"/>
                </a:lnTo>
                <a:lnTo>
                  <a:pt x="12877" y="6692"/>
                </a:lnTo>
                <a:lnTo>
                  <a:pt x="0" y="6642"/>
                </a:lnTo>
                <a:lnTo>
                  <a:pt x="0" y="24422"/>
                </a:lnTo>
                <a:lnTo>
                  <a:pt x="0" y="58712"/>
                </a:lnTo>
                <a:lnTo>
                  <a:pt x="0" y="77762"/>
                </a:lnTo>
                <a:lnTo>
                  <a:pt x="0" y="115862"/>
                </a:lnTo>
                <a:lnTo>
                  <a:pt x="0" y="133642"/>
                </a:lnTo>
                <a:lnTo>
                  <a:pt x="12877" y="133642"/>
                </a:lnTo>
                <a:lnTo>
                  <a:pt x="12877" y="133451"/>
                </a:lnTo>
                <a:lnTo>
                  <a:pt x="21145" y="133451"/>
                </a:lnTo>
                <a:lnTo>
                  <a:pt x="82359" y="133451"/>
                </a:lnTo>
                <a:lnTo>
                  <a:pt x="82359" y="115316"/>
                </a:lnTo>
                <a:close/>
              </a:path>
              <a:path w="848360" h="135254">
                <a:moveTo>
                  <a:pt x="179057" y="133451"/>
                </a:moveTo>
                <a:lnTo>
                  <a:pt x="137960" y="78359"/>
                </a:lnTo>
                <a:lnTo>
                  <a:pt x="146291" y="69443"/>
                </a:lnTo>
                <a:lnTo>
                  <a:pt x="175704" y="37960"/>
                </a:lnTo>
                <a:lnTo>
                  <a:pt x="149948" y="37960"/>
                </a:lnTo>
                <a:lnTo>
                  <a:pt x="121056" y="68567"/>
                </a:lnTo>
                <a:lnTo>
                  <a:pt x="117170" y="73215"/>
                </a:lnTo>
                <a:lnTo>
                  <a:pt x="117170" y="0"/>
                </a:lnTo>
                <a:lnTo>
                  <a:pt x="96596" y="0"/>
                </a:lnTo>
                <a:lnTo>
                  <a:pt x="96596" y="133451"/>
                </a:lnTo>
                <a:lnTo>
                  <a:pt x="117170" y="133451"/>
                </a:lnTo>
                <a:lnTo>
                  <a:pt x="117170" y="111379"/>
                </a:lnTo>
                <a:lnTo>
                  <a:pt x="117170" y="100114"/>
                </a:lnTo>
                <a:lnTo>
                  <a:pt x="124167" y="92849"/>
                </a:lnTo>
                <a:lnTo>
                  <a:pt x="154546" y="133451"/>
                </a:lnTo>
                <a:lnTo>
                  <a:pt x="179057" y="133451"/>
                </a:lnTo>
                <a:close/>
              </a:path>
              <a:path w="848360" h="135254">
                <a:moveTo>
                  <a:pt x="261962" y="37960"/>
                </a:moveTo>
                <a:lnTo>
                  <a:pt x="241871" y="37960"/>
                </a:lnTo>
                <a:lnTo>
                  <a:pt x="241871" y="123558"/>
                </a:lnTo>
                <a:lnTo>
                  <a:pt x="241642" y="116979"/>
                </a:lnTo>
                <a:lnTo>
                  <a:pt x="241744" y="119786"/>
                </a:lnTo>
                <a:lnTo>
                  <a:pt x="241871" y="123558"/>
                </a:lnTo>
                <a:lnTo>
                  <a:pt x="241871" y="37960"/>
                </a:lnTo>
                <a:lnTo>
                  <a:pt x="241388" y="37960"/>
                </a:lnTo>
                <a:lnTo>
                  <a:pt x="241388" y="105854"/>
                </a:lnTo>
                <a:lnTo>
                  <a:pt x="240449" y="108254"/>
                </a:lnTo>
                <a:lnTo>
                  <a:pt x="237959" y="111340"/>
                </a:lnTo>
                <a:lnTo>
                  <a:pt x="231140" y="115849"/>
                </a:lnTo>
                <a:lnTo>
                  <a:pt x="226402" y="116979"/>
                </a:lnTo>
                <a:lnTo>
                  <a:pt x="218452" y="116979"/>
                </a:lnTo>
                <a:lnTo>
                  <a:pt x="206502" y="105130"/>
                </a:lnTo>
                <a:lnTo>
                  <a:pt x="206184" y="102793"/>
                </a:lnTo>
                <a:lnTo>
                  <a:pt x="206184" y="37960"/>
                </a:lnTo>
                <a:lnTo>
                  <a:pt x="185699" y="37960"/>
                </a:lnTo>
                <a:lnTo>
                  <a:pt x="185801" y="105854"/>
                </a:lnTo>
                <a:lnTo>
                  <a:pt x="213207" y="135128"/>
                </a:lnTo>
                <a:lnTo>
                  <a:pt x="224726" y="135128"/>
                </a:lnTo>
                <a:lnTo>
                  <a:pt x="230581" y="133997"/>
                </a:lnTo>
                <a:lnTo>
                  <a:pt x="240347" y="129476"/>
                </a:lnTo>
                <a:lnTo>
                  <a:pt x="242036" y="128117"/>
                </a:lnTo>
                <a:lnTo>
                  <a:pt x="242163" y="131648"/>
                </a:lnTo>
                <a:lnTo>
                  <a:pt x="242227" y="133451"/>
                </a:lnTo>
                <a:lnTo>
                  <a:pt x="261962" y="133451"/>
                </a:lnTo>
                <a:lnTo>
                  <a:pt x="261962" y="88214"/>
                </a:lnTo>
                <a:lnTo>
                  <a:pt x="261962" y="37960"/>
                </a:lnTo>
                <a:close/>
              </a:path>
              <a:path w="848360" h="135254">
                <a:moveTo>
                  <a:pt x="303631" y="37960"/>
                </a:moveTo>
                <a:lnTo>
                  <a:pt x="283070" y="37960"/>
                </a:lnTo>
                <a:lnTo>
                  <a:pt x="283070" y="133451"/>
                </a:lnTo>
                <a:lnTo>
                  <a:pt x="303631" y="133451"/>
                </a:lnTo>
                <a:lnTo>
                  <a:pt x="303631" y="37960"/>
                </a:lnTo>
                <a:close/>
              </a:path>
              <a:path w="848360" h="135254">
                <a:moveTo>
                  <a:pt x="305231" y="13322"/>
                </a:moveTo>
                <a:lnTo>
                  <a:pt x="304190" y="10629"/>
                </a:lnTo>
                <a:lnTo>
                  <a:pt x="300075" y="6146"/>
                </a:lnTo>
                <a:lnTo>
                  <a:pt x="297205" y="5016"/>
                </a:lnTo>
                <a:lnTo>
                  <a:pt x="289750" y="5016"/>
                </a:lnTo>
                <a:lnTo>
                  <a:pt x="286867" y="6146"/>
                </a:lnTo>
                <a:lnTo>
                  <a:pt x="282879" y="10629"/>
                </a:lnTo>
                <a:lnTo>
                  <a:pt x="281901" y="13322"/>
                </a:lnTo>
                <a:lnTo>
                  <a:pt x="281901" y="19507"/>
                </a:lnTo>
                <a:lnTo>
                  <a:pt x="282879" y="22148"/>
                </a:lnTo>
                <a:lnTo>
                  <a:pt x="284861" y="24371"/>
                </a:lnTo>
                <a:lnTo>
                  <a:pt x="286867" y="26568"/>
                </a:lnTo>
                <a:lnTo>
                  <a:pt x="289750" y="27673"/>
                </a:lnTo>
                <a:lnTo>
                  <a:pt x="297205" y="27673"/>
                </a:lnTo>
                <a:lnTo>
                  <a:pt x="300075" y="26568"/>
                </a:lnTo>
                <a:lnTo>
                  <a:pt x="304203" y="22148"/>
                </a:lnTo>
                <a:lnTo>
                  <a:pt x="305231" y="19507"/>
                </a:lnTo>
                <a:lnTo>
                  <a:pt x="305231" y="13322"/>
                </a:lnTo>
                <a:close/>
              </a:path>
              <a:path w="848360" h="135254">
                <a:moveTo>
                  <a:pt x="398437" y="37960"/>
                </a:moveTo>
                <a:lnTo>
                  <a:pt x="377240" y="37960"/>
                </a:lnTo>
                <a:lnTo>
                  <a:pt x="356641" y="101752"/>
                </a:lnTo>
                <a:lnTo>
                  <a:pt x="335470" y="37960"/>
                </a:lnTo>
                <a:lnTo>
                  <a:pt x="314185" y="37960"/>
                </a:lnTo>
                <a:lnTo>
                  <a:pt x="348805" y="133451"/>
                </a:lnTo>
                <a:lnTo>
                  <a:pt x="349021" y="133451"/>
                </a:lnTo>
                <a:lnTo>
                  <a:pt x="363778" y="133451"/>
                </a:lnTo>
                <a:lnTo>
                  <a:pt x="364109" y="133451"/>
                </a:lnTo>
                <a:lnTo>
                  <a:pt x="398437" y="37960"/>
                </a:lnTo>
                <a:close/>
              </a:path>
              <a:path w="848360" h="135254">
                <a:moveTo>
                  <a:pt x="485686" y="129108"/>
                </a:moveTo>
                <a:lnTo>
                  <a:pt x="484568" y="126517"/>
                </a:lnTo>
                <a:lnTo>
                  <a:pt x="483755" y="123609"/>
                </a:lnTo>
                <a:lnTo>
                  <a:pt x="482752" y="117132"/>
                </a:lnTo>
                <a:lnTo>
                  <a:pt x="482714" y="116560"/>
                </a:lnTo>
                <a:lnTo>
                  <a:pt x="482625" y="115481"/>
                </a:lnTo>
                <a:lnTo>
                  <a:pt x="482511" y="94068"/>
                </a:lnTo>
                <a:lnTo>
                  <a:pt x="482511" y="89471"/>
                </a:lnTo>
                <a:lnTo>
                  <a:pt x="482511" y="73583"/>
                </a:lnTo>
                <a:lnTo>
                  <a:pt x="482485" y="61734"/>
                </a:lnTo>
                <a:lnTo>
                  <a:pt x="480936" y="55740"/>
                </a:lnTo>
                <a:lnTo>
                  <a:pt x="479666" y="53759"/>
                </a:lnTo>
                <a:lnTo>
                  <a:pt x="474662" y="45935"/>
                </a:lnTo>
                <a:lnTo>
                  <a:pt x="470382" y="42278"/>
                </a:lnTo>
                <a:lnTo>
                  <a:pt x="459511" y="37490"/>
                </a:lnTo>
                <a:lnTo>
                  <a:pt x="453326" y="36283"/>
                </a:lnTo>
                <a:lnTo>
                  <a:pt x="440639" y="36283"/>
                </a:lnTo>
                <a:lnTo>
                  <a:pt x="408838" y="58318"/>
                </a:lnTo>
                <a:lnTo>
                  <a:pt x="407911" y="62738"/>
                </a:lnTo>
                <a:lnTo>
                  <a:pt x="407911" y="68059"/>
                </a:lnTo>
                <a:lnTo>
                  <a:pt x="428409" y="68059"/>
                </a:lnTo>
                <a:lnTo>
                  <a:pt x="428409" y="64439"/>
                </a:lnTo>
                <a:lnTo>
                  <a:pt x="429069" y="61734"/>
                </a:lnTo>
                <a:lnTo>
                  <a:pt x="431774" y="58166"/>
                </a:lnTo>
                <a:lnTo>
                  <a:pt x="433743" y="56692"/>
                </a:lnTo>
                <a:lnTo>
                  <a:pt x="438873" y="54356"/>
                </a:lnTo>
                <a:lnTo>
                  <a:pt x="441921" y="53759"/>
                </a:lnTo>
                <a:lnTo>
                  <a:pt x="449249" y="53759"/>
                </a:lnTo>
                <a:lnTo>
                  <a:pt x="462026" y="65747"/>
                </a:lnTo>
                <a:lnTo>
                  <a:pt x="462026" y="73583"/>
                </a:lnTo>
                <a:lnTo>
                  <a:pt x="462026" y="89471"/>
                </a:lnTo>
                <a:lnTo>
                  <a:pt x="462026" y="105232"/>
                </a:lnTo>
                <a:lnTo>
                  <a:pt x="458609" y="109867"/>
                </a:lnTo>
                <a:lnTo>
                  <a:pt x="456031" y="112039"/>
                </a:lnTo>
                <a:lnTo>
                  <a:pt x="449453" y="115658"/>
                </a:lnTo>
                <a:lnTo>
                  <a:pt x="445655" y="116560"/>
                </a:lnTo>
                <a:lnTo>
                  <a:pt x="437997" y="116560"/>
                </a:lnTo>
                <a:lnTo>
                  <a:pt x="426567" y="106108"/>
                </a:lnTo>
                <a:lnTo>
                  <a:pt x="426567" y="101346"/>
                </a:lnTo>
                <a:lnTo>
                  <a:pt x="447497" y="89471"/>
                </a:lnTo>
                <a:lnTo>
                  <a:pt x="462026" y="89471"/>
                </a:lnTo>
                <a:lnTo>
                  <a:pt x="462026" y="73583"/>
                </a:lnTo>
                <a:lnTo>
                  <a:pt x="442810" y="73583"/>
                </a:lnTo>
                <a:lnTo>
                  <a:pt x="436968" y="74269"/>
                </a:lnTo>
                <a:lnTo>
                  <a:pt x="406031" y="100342"/>
                </a:lnTo>
                <a:lnTo>
                  <a:pt x="405993" y="111264"/>
                </a:lnTo>
                <a:lnTo>
                  <a:pt x="407390" y="116243"/>
                </a:lnTo>
                <a:lnTo>
                  <a:pt x="412965" y="125133"/>
                </a:lnTo>
                <a:lnTo>
                  <a:pt x="416839" y="128651"/>
                </a:lnTo>
                <a:lnTo>
                  <a:pt x="426783" y="133832"/>
                </a:lnTo>
                <a:lnTo>
                  <a:pt x="432562" y="135128"/>
                </a:lnTo>
                <a:lnTo>
                  <a:pt x="444347" y="135128"/>
                </a:lnTo>
                <a:lnTo>
                  <a:pt x="463067" y="126517"/>
                </a:lnTo>
                <a:lnTo>
                  <a:pt x="462254" y="121081"/>
                </a:lnTo>
                <a:lnTo>
                  <a:pt x="462864" y="125133"/>
                </a:lnTo>
                <a:lnTo>
                  <a:pt x="463118" y="126517"/>
                </a:lnTo>
                <a:lnTo>
                  <a:pt x="463207" y="127406"/>
                </a:lnTo>
                <a:lnTo>
                  <a:pt x="464096" y="130479"/>
                </a:lnTo>
                <a:lnTo>
                  <a:pt x="465404" y="133451"/>
                </a:lnTo>
                <a:lnTo>
                  <a:pt x="485686" y="133451"/>
                </a:lnTo>
                <a:lnTo>
                  <a:pt x="485686" y="129108"/>
                </a:lnTo>
                <a:close/>
              </a:path>
              <a:path w="848360" h="135254">
                <a:moveTo>
                  <a:pt x="524370" y="0"/>
                </a:moveTo>
                <a:lnTo>
                  <a:pt x="503796" y="0"/>
                </a:lnTo>
                <a:lnTo>
                  <a:pt x="503796" y="133451"/>
                </a:lnTo>
                <a:lnTo>
                  <a:pt x="524370" y="133451"/>
                </a:lnTo>
                <a:lnTo>
                  <a:pt x="524370" y="0"/>
                </a:lnTo>
                <a:close/>
              </a:path>
              <a:path w="848360" h="135254">
                <a:moveTo>
                  <a:pt x="623443" y="92570"/>
                </a:moveTo>
                <a:lnTo>
                  <a:pt x="623404" y="76225"/>
                </a:lnTo>
                <a:lnTo>
                  <a:pt x="623316" y="75565"/>
                </a:lnTo>
                <a:lnTo>
                  <a:pt x="623239" y="74917"/>
                </a:lnTo>
                <a:lnTo>
                  <a:pt x="622681" y="70434"/>
                </a:lnTo>
                <a:lnTo>
                  <a:pt x="621055" y="64452"/>
                </a:lnTo>
                <a:lnTo>
                  <a:pt x="619633" y="59143"/>
                </a:lnTo>
                <a:lnTo>
                  <a:pt x="617270" y="54178"/>
                </a:lnTo>
                <a:lnTo>
                  <a:pt x="617143" y="54013"/>
                </a:lnTo>
                <a:lnTo>
                  <a:pt x="610806" y="45631"/>
                </a:lnTo>
                <a:lnTo>
                  <a:pt x="606653" y="42278"/>
                </a:lnTo>
                <a:lnTo>
                  <a:pt x="602945" y="40538"/>
                </a:lnTo>
                <a:lnTo>
                  <a:pt x="602945" y="76225"/>
                </a:lnTo>
                <a:lnTo>
                  <a:pt x="562876" y="75222"/>
                </a:lnTo>
                <a:lnTo>
                  <a:pt x="580605" y="54013"/>
                </a:lnTo>
                <a:lnTo>
                  <a:pt x="588429" y="54013"/>
                </a:lnTo>
                <a:lnTo>
                  <a:pt x="592112" y="55092"/>
                </a:lnTo>
                <a:lnTo>
                  <a:pt x="594766" y="57238"/>
                </a:lnTo>
                <a:lnTo>
                  <a:pt x="597433" y="59359"/>
                </a:lnTo>
                <a:lnTo>
                  <a:pt x="599414" y="62141"/>
                </a:lnTo>
                <a:lnTo>
                  <a:pt x="600697" y="65595"/>
                </a:lnTo>
                <a:lnTo>
                  <a:pt x="602005" y="69024"/>
                </a:lnTo>
                <a:lnTo>
                  <a:pt x="602754" y="72605"/>
                </a:lnTo>
                <a:lnTo>
                  <a:pt x="602881" y="74917"/>
                </a:lnTo>
                <a:lnTo>
                  <a:pt x="602945" y="76225"/>
                </a:lnTo>
                <a:lnTo>
                  <a:pt x="602945" y="40538"/>
                </a:lnTo>
                <a:lnTo>
                  <a:pt x="596290" y="37388"/>
                </a:lnTo>
                <a:lnTo>
                  <a:pt x="596023" y="37388"/>
                </a:lnTo>
                <a:lnTo>
                  <a:pt x="590550" y="36283"/>
                </a:lnTo>
                <a:lnTo>
                  <a:pt x="578319" y="36283"/>
                </a:lnTo>
                <a:lnTo>
                  <a:pt x="573074" y="37388"/>
                </a:lnTo>
                <a:lnTo>
                  <a:pt x="562952" y="41795"/>
                </a:lnTo>
                <a:lnTo>
                  <a:pt x="562775" y="41935"/>
                </a:lnTo>
                <a:lnTo>
                  <a:pt x="562775" y="75565"/>
                </a:lnTo>
                <a:lnTo>
                  <a:pt x="562660" y="76542"/>
                </a:lnTo>
                <a:lnTo>
                  <a:pt x="562229" y="80137"/>
                </a:lnTo>
                <a:lnTo>
                  <a:pt x="562775" y="75565"/>
                </a:lnTo>
                <a:lnTo>
                  <a:pt x="562775" y="41935"/>
                </a:lnTo>
                <a:lnTo>
                  <a:pt x="541655" y="77711"/>
                </a:lnTo>
                <a:lnTo>
                  <a:pt x="541655" y="95542"/>
                </a:lnTo>
                <a:lnTo>
                  <a:pt x="562216" y="129413"/>
                </a:lnTo>
                <a:lnTo>
                  <a:pt x="579094" y="135128"/>
                </a:lnTo>
                <a:lnTo>
                  <a:pt x="591997" y="135128"/>
                </a:lnTo>
                <a:lnTo>
                  <a:pt x="621220" y="117487"/>
                </a:lnTo>
                <a:lnTo>
                  <a:pt x="623112" y="114604"/>
                </a:lnTo>
                <a:lnTo>
                  <a:pt x="609942" y="104152"/>
                </a:lnTo>
                <a:lnTo>
                  <a:pt x="606259" y="108966"/>
                </a:lnTo>
                <a:lnTo>
                  <a:pt x="602691" y="112395"/>
                </a:lnTo>
                <a:lnTo>
                  <a:pt x="595807" y="116471"/>
                </a:lnTo>
                <a:lnTo>
                  <a:pt x="591578" y="117487"/>
                </a:lnTo>
                <a:lnTo>
                  <a:pt x="582714" y="117487"/>
                </a:lnTo>
                <a:lnTo>
                  <a:pt x="562229" y="92925"/>
                </a:lnTo>
                <a:lnTo>
                  <a:pt x="562229" y="92570"/>
                </a:lnTo>
                <a:lnTo>
                  <a:pt x="623443" y="92570"/>
                </a:lnTo>
                <a:close/>
              </a:path>
              <a:path w="848360" h="135254">
                <a:moveTo>
                  <a:pt x="713828" y="133451"/>
                </a:moveTo>
                <a:lnTo>
                  <a:pt x="713778" y="65138"/>
                </a:lnTo>
                <a:lnTo>
                  <a:pt x="713105" y="60109"/>
                </a:lnTo>
                <a:lnTo>
                  <a:pt x="712978" y="59740"/>
                </a:lnTo>
                <a:lnTo>
                  <a:pt x="711238" y="54356"/>
                </a:lnTo>
                <a:lnTo>
                  <a:pt x="687031" y="36283"/>
                </a:lnTo>
                <a:lnTo>
                  <a:pt x="676440" y="36283"/>
                </a:lnTo>
                <a:lnTo>
                  <a:pt x="671106" y="37439"/>
                </a:lnTo>
                <a:lnTo>
                  <a:pt x="661466" y="42075"/>
                </a:lnTo>
                <a:lnTo>
                  <a:pt x="657491" y="45173"/>
                </a:lnTo>
                <a:lnTo>
                  <a:pt x="657174" y="37960"/>
                </a:lnTo>
                <a:lnTo>
                  <a:pt x="637641" y="37960"/>
                </a:lnTo>
                <a:lnTo>
                  <a:pt x="637641" y="133451"/>
                </a:lnTo>
                <a:lnTo>
                  <a:pt x="658126" y="133451"/>
                </a:lnTo>
                <a:lnTo>
                  <a:pt x="658126" y="84874"/>
                </a:lnTo>
                <a:lnTo>
                  <a:pt x="658126" y="66662"/>
                </a:lnTo>
                <a:lnTo>
                  <a:pt x="674243" y="54356"/>
                </a:lnTo>
                <a:lnTo>
                  <a:pt x="681215" y="54356"/>
                </a:lnTo>
                <a:lnTo>
                  <a:pt x="684085" y="54902"/>
                </a:lnTo>
                <a:lnTo>
                  <a:pt x="686308" y="56019"/>
                </a:lnTo>
                <a:lnTo>
                  <a:pt x="688568" y="57111"/>
                </a:lnTo>
                <a:lnTo>
                  <a:pt x="690283" y="58877"/>
                </a:lnTo>
                <a:lnTo>
                  <a:pt x="692658" y="63754"/>
                </a:lnTo>
                <a:lnTo>
                  <a:pt x="692696" y="64008"/>
                </a:lnTo>
                <a:lnTo>
                  <a:pt x="693166" y="66662"/>
                </a:lnTo>
                <a:lnTo>
                  <a:pt x="693254" y="133451"/>
                </a:lnTo>
                <a:lnTo>
                  <a:pt x="713828" y="133451"/>
                </a:lnTo>
                <a:close/>
              </a:path>
              <a:path w="848360" h="135254">
                <a:moveTo>
                  <a:pt x="807224" y="100393"/>
                </a:moveTo>
                <a:lnTo>
                  <a:pt x="772731" y="76301"/>
                </a:lnTo>
                <a:lnTo>
                  <a:pt x="768578" y="75387"/>
                </a:lnTo>
                <a:lnTo>
                  <a:pt x="765225" y="74472"/>
                </a:lnTo>
                <a:lnTo>
                  <a:pt x="753872" y="66116"/>
                </a:lnTo>
                <a:lnTo>
                  <a:pt x="753872" y="63042"/>
                </a:lnTo>
                <a:lnTo>
                  <a:pt x="754354" y="61379"/>
                </a:lnTo>
                <a:lnTo>
                  <a:pt x="755294" y="59791"/>
                </a:lnTo>
                <a:lnTo>
                  <a:pt x="756246" y="58166"/>
                </a:lnTo>
                <a:lnTo>
                  <a:pt x="757847" y="56807"/>
                </a:lnTo>
                <a:lnTo>
                  <a:pt x="762368" y="54571"/>
                </a:lnTo>
                <a:lnTo>
                  <a:pt x="765441" y="54013"/>
                </a:lnTo>
                <a:lnTo>
                  <a:pt x="772972" y="54013"/>
                </a:lnTo>
                <a:lnTo>
                  <a:pt x="775995" y="54698"/>
                </a:lnTo>
                <a:lnTo>
                  <a:pt x="778421" y="56070"/>
                </a:lnTo>
                <a:lnTo>
                  <a:pt x="780872" y="57404"/>
                </a:lnTo>
                <a:lnTo>
                  <a:pt x="782713" y="59067"/>
                </a:lnTo>
                <a:lnTo>
                  <a:pt x="783932" y="61036"/>
                </a:lnTo>
                <a:lnTo>
                  <a:pt x="785190" y="63017"/>
                </a:lnTo>
                <a:lnTo>
                  <a:pt x="785812" y="65862"/>
                </a:lnTo>
                <a:lnTo>
                  <a:pt x="785812" y="69570"/>
                </a:lnTo>
                <a:lnTo>
                  <a:pt x="806310" y="69570"/>
                </a:lnTo>
                <a:lnTo>
                  <a:pt x="806310" y="62217"/>
                </a:lnTo>
                <a:lnTo>
                  <a:pt x="804811" y="56210"/>
                </a:lnTo>
                <a:lnTo>
                  <a:pt x="798855" y="46888"/>
                </a:lnTo>
                <a:lnTo>
                  <a:pt x="794600" y="43192"/>
                </a:lnTo>
                <a:lnTo>
                  <a:pt x="783564" y="37668"/>
                </a:lnTo>
                <a:lnTo>
                  <a:pt x="776986" y="36283"/>
                </a:lnTo>
                <a:lnTo>
                  <a:pt x="763993" y="36283"/>
                </a:lnTo>
                <a:lnTo>
                  <a:pt x="759117" y="37045"/>
                </a:lnTo>
                <a:lnTo>
                  <a:pt x="754710" y="38544"/>
                </a:lnTo>
                <a:lnTo>
                  <a:pt x="750303" y="40017"/>
                </a:lnTo>
                <a:lnTo>
                  <a:pt x="746518" y="42100"/>
                </a:lnTo>
                <a:lnTo>
                  <a:pt x="743343" y="44780"/>
                </a:lnTo>
                <a:lnTo>
                  <a:pt x="740156" y="47421"/>
                </a:lnTo>
                <a:lnTo>
                  <a:pt x="737692" y="50507"/>
                </a:lnTo>
                <a:lnTo>
                  <a:pt x="734187" y="57531"/>
                </a:lnTo>
                <a:lnTo>
                  <a:pt x="733298" y="61264"/>
                </a:lnTo>
                <a:lnTo>
                  <a:pt x="733298" y="69380"/>
                </a:lnTo>
                <a:lnTo>
                  <a:pt x="767918" y="93776"/>
                </a:lnTo>
                <a:lnTo>
                  <a:pt x="773671" y="94894"/>
                </a:lnTo>
                <a:lnTo>
                  <a:pt x="777849" y="96164"/>
                </a:lnTo>
                <a:lnTo>
                  <a:pt x="780465" y="97586"/>
                </a:lnTo>
                <a:lnTo>
                  <a:pt x="783120" y="98971"/>
                </a:lnTo>
                <a:lnTo>
                  <a:pt x="784809" y="100431"/>
                </a:lnTo>
                <a:lnTo>
                  <a:pt x="785571" y="101930"/>
                </a:lnTo>
                <a:lnTo>
                  <a:pt x="786345" y="103441"/>
                </a:lnTo>
                <a:lnTo>
                  <a:pt x="786739" y="105105"/>
                </a:lnTo>
                <a:lnTo>
                  <a:pt x="786739" y="106946"/>
                </a:lnTo>
                <a:lnTo>
                  <a:pt x="786739" y="108902"/>
                </a:lnTo>
                <a:lnTo>
                  <a:pt x="786142" y="110642"/>
                </a:lnTo>
                <a:lnTo>
                  <a:pt x="784936" y="112179"/>
                </a:lnTo>
                <a:lnTo>
                  <a:pt x="783767" y="113703"/>
                </a:lnTo>
                <a:lnTo>
                  <a:pt x="781926" y="114960"/>
                </a:lnTo>
                <a:lnTo>
                  <a:pt x="776909" y="116916"/>
                </a:lnTo>
                <a:lnTo>
                  <a:pt x="773696" y="117398"/>
                </a:lnTo>
                <a:lnTo>
                  <a:pt x="766838" y="117398"/>
                </a:lnTo>
                <a:lnTo>
                  <a:pt x="750658" y="100507"/>
                </a:lnTo>
                <a:lnTo>
                  <a:pt x="730211" y="100507"/>
                </a:lnTo>
                <a:lnTo>
                  <a:pt x="730211" y="107670"/>
                </a:lnTo>
                <a:lnTo>
                  <a:pt x="731761" y="113715"/>
                </a:lnTo>
                <a:lnTo>
                  <a:pt x="761377" y="135128"/>
                </a:lnTo>
                <a:lnTo>
                  <a:pt x="775309" y="135128"/>
                </a:lnTo>
                <a:lnTo>
                  <a:pt x="807224" y="110121"/>
                </a:lnTo>
                <a:lnTo>
                  <a:pt x="807224" y="100393"/>
                </a:lnTo>
                <a:close/>
              </a:path>
              <a:path w="848360" h="135254">
                <a:moveTo>
                  <a:pt x="846582" y="37960"/>
                </a:moveTo>
                <a:lnTo>
                  <a:pt x="826008" y="37960"/>
                </a:lnTo>
                <a:lnTo>
                  <a:pt x="826008" y="133451"/>
                </a:lnTo>
                <a:lnTo>
                  <a:pt x="846582" y="133451"/>
                </a:lnTo>
                <a:lnTo>
                  <a:pt x="846582" y="37960"/>
                </a:lnTo>
                <a:close/>
              </a:path>
              <a:path w="848360" h="135254">
                <a:moveTo>
                  <a:pt x="848169" y="13322"/>
                </a:moveTo>
                <a:lnTo>
                  <a:pt x="847140" y="10629"/>
                </a:lnTo>
                <a:lnTo>
                  <a:pt x="843013" y="6146"/>
                </a:lnTo>
                <a:lnTo>
                  <a:pt x="840143" y="5016"/>
                </a:lnTo>
                <a:lnTo>
                  <a:pt x="832700" y="5016"/>
                </a:lnTo>
                <a:lnTo>
                  <a:pt x="829818" y="6146"/>
                </a:lnTo>
                <a:lnTo>
                  <a:pt x="825830" y="10629"/>
                </a:lnTo>
                <a:lnTo>
                  <a:pt x="824839" y="13322"/>
                </a:lnTo>
                <a:lnTo>
                  <a:pt x="824839" y="19507"/>
                </a:lnTo>
                <a:lnTo>
                  <a:pt x="825830" y="22148"/>
                </a:lnTo>
                <a:lnTo>
                  <a:pt x="827811" y="24371"/>
                </a:lnTo>
                <a:lnTo>
                  <a:pt x="829818" y="26568"/>
                </a:lnTo>
                <a:lnTo>
                  <a:pt x="832700" y="27673"/>
                </a:lnTo>
                <a:lnTo>
                  <a:pt x="840143" y="27673"/>
                </a:lnTo>
                <a:lnTo>
                  <a:pt x="843013" y="26568"/>
                </a:lnTo>
                <a:lnTo>
                  <a:pt x="847153" y="22148"/>
                </a:lnTo>
                <a:lnTo>
                  <a:pt x="848169" y="19507"/>
                </a:lnTo>
                <a:lnTo>
                  <a:pt x="848169" y="1332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25" name="object 25"/>
          <p:cNvPicPr/>
          <p:nvPr/>
        </p:nvPicPr>
        <p:blipFill>
          <a:blip r:embed="rId14" cstate="print"/>
          <a:stretch>
            <a:fillRect/>
          </a:stretch>
        </p:blipFill>
        <p:spPr>
          <a:xfrm>
            <a:off x="2137078" y="7051703"/>
            <a:ext cx="466459" cy="135132"/>
          </a:xfrm>
          <a:prstGeom prst="rect">
            <a:avLst/>
          </a:prstGeom>
        </p:spPr>
      </p:pic>
      <p:pic>
        <p:nvPicPr>
          <p:cNvPr id="26" name="object 26"/>
          <p:cNvPicPr/>
          <p:nvPr/>
        </p:nvPicPr>
        <p:blipFill>
          <a:blip r:embed="rId15" cstate="print"/>
          <a:stretch>
            <a:fillRect/>
          </a:stretch>
        </p:blipFill>
        <p:spPr>
          <a:xfrm>
            <a:off x="2668608" y="7056721"/>
            <a:ext cx="379129" cy="164984"/>
          </a:xfrm>
          <a:prstGeom prst="rect">
            <a:avLst/>
          </a:prstGeom>
        </p:spPr>
      </p:pic>
      <p:pic>
        <p:nvPicPr>
          <p:cNvPr id="27" name="object 27"/>
          <p:cNvPicPr/>
          <p:nvPr/>
        </p:nvPicPr>
        <p:blipFill>
          <a:blip r:embed="rId16" cstate="print"/>
          <a:stretch>
            <a:fillRect/>
          </a:stretch>
        </p:blipFill>
        <p:spPr>
          <a:xfrm>
            <a:off x="2526435" y="7423000"/>
            <a:ext cx="1388496" cy="151113"/>
          </a:xfrm>
          <a:prstGeom prst="rect">
            <a:avLst/>
          </a:prstGeom>
        </p:spPr>
      </p:pic>
      <p:pic>
        <p:nvPicPr>
          <p:cNvPr id="28" name="object 28"/>
          <p:cNvPicPr/>
          <p:nvPr/>
        </p:nvPicPr>
        <p:blipFill>
          <a:blip r:embed="rId17" cstate="print"/>
          <a:stretch>
            <a:fillRect/>
          </a:stretch>
        </p:blipFill>
        <p:spPr>
          <a:xfrm>
            <a:off x="3964816" y="7423000"/>
            <a:ext cx="1623810" cy="150369"/>
          </a:xfrm>
          <a:prstGeom prst="rect">
            <a:avLst/>
          </a:prstGeom>
        </p:spPr>
      </p:pic>
      <p:sp>
        <p:nvSpPr>
          <p:cNvPr id="29" name="object 29"/>
          <p:cNvSpPr txBox="1"/>
          <p:nvPr/>
        </p:nvSpPr>
        <p:spPr>
          <a:xfrm>
            <a:off x="1129010" y="7359577"/>
            <a:ext cx="4540250" cy="40386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240665" indent="-227965">
              <a:lnSpc>
                <a:spcPts val="1470"/>
              </a:lnSpc>
              <a:spcBef>
                <a:spcPts val="130"/>
              </a:spcBef>
              <a:buSzPct val="76923"/>
              <a:buFont typeface="Symbol"/>
              <a:buChar char=""/>
              <a:tabLst>
                <a:tab pos="240665" algn="l"/>
              </a:tabLst>
            </a:pPr>
            <a:r>
              <a:rPr sz="1300" spc="-65" dirty="0">
                <a:latin typeface="Arial MT"/>
                <a:cs typeface="Arial MT"/>
              </a:rPr>
              <a:t>Tugas</a:t>
            </a:r>
            <a:r>
              <a:rPr sz="1300" spc="-60" dirty="0">
                <a:latin typeface="Arial MT"/>
                <a:cs typeface="Arial MT"/>
              </a:rPr>
              <a:t> </a:t>
            </a:r>
            <a:r>
              <a:rPr sz="1300" spc="-90" dirty="0">
                <a:latin typeface="Arial MT"/>
                <a:cs typeface="Arial MT"/>
              </a:rPr>
              <a:t>Guru</a:t>
            </a:r>
            <a:r>
              <a:rPr sz="1300" spc="-60" dirty="0">
                <a:latin typeface="Arial MT"/>
                <a:cs typeface="Arial MT"/>
              </a:rPr>
              <a:t> </a:t>
            </a:r>
            <a:r>
              <a:rPr sz="1300" spc="-20" dirty="0">
                <a:latin typeface="Arial MT"/>
                <a:cs typeface="Arial MT"/>
              </a:rPr>
              <a:t>Wali</a:t>
            </a:r>
            <a:endParaRPr sz="1300">
              <a:latin typeface="Arial MT"/>
              <a:cs typeface="Arial MT"/>
            </a:endParaRPr>
          </a:p>
          <a:p>
            <a:pPr marL="240665">
              <a:lnSpc>
                <a:spcPts val="1470"/>
              </a:lnSpc>
            </a:pPr>
            <a:r>
              <a:rPr sz="1300" spc="-60" dirty="0">
                <a:latin typeface="Arial MT"/>
                <a:cs typeface="Arial MT"/>
              </a:rPr>
              <a:t>(Pasal</a:t>
            </a:r>
            <a:r>
              <a:rPr sz="1300" spc="-40" dirty="0">
                <a:latin typeface="Arial MT"/>
                <a:cs typeface="Arial MT"/>
              </a:rPr>
              <a:t> </a:t>
            </a:r>
            <a:r>
              <a:rPr sz="1300" spc="-60" dirty="0">
                <a:latin typeface="Arial MT"/>
                <a:cs typeface="Arial MT"/>
              </a:rPr>
              <a:t>14</a:t>
            </a:r>
            <a:r>
              <a:rPr sz="1300" spc="-35" dirty="0">
                <a:latin typeface="Arial MT"/>
                <a:cs typeface="Arial MT"/>
              </a:rPr>
              <a:t> </a:t>
            </a:r>
            <a:r>
              <a:rPr sz="1300" spc="-70" dirty="0">
                <a:latin typeface="Arial MT"/>
                <a:cs typeface="Arial MT"/>
              </a:rPr>
              <a:t>dan</a:t>
            </a:r>
            <a:r>
              <a:rPr sz="1300" spc="-30" dirty="0">
                <a:latin typeface="Arial MT"/>
                <a:cs typeface="Arial MT"/>
              </a:rPr>
              <a:t> </a:t>
            </a:r>
            <a:r>
              <a:rPr sz="1300" spc="-55" dirty="0">
                <a:latin typeface="Arial MT"/>
                <a:cs typeface="Arial MT"/>
              </a:rPr>
              <a:t>Lampiran</a:t>
            </a:r>
            <a:r>
              <a:rPr sz="1300" spc="-30" dirty="0">
                <a:latin typeface="Arial MT"/>
                <a:cs typeface="Arial MT"/>
              </a:rPr>
              <a:t> </a:t>
            </a:r>
            <a:r>
              <a:rPr sz="1300" spc="-65" dirty="0">
                <a:latin typeface="Arial MT"/>
                <a:cs typeface="Arial MT"/>
              </a:rPr>
              <a:t>Permendikdasmen</a:t>
            </a:r>
            <a:r>
              <a:rPr sz="1300" spc="-30" dirty="0">
                <a:latin typeface="Arial MT"/>
                <a:cs typeface="Arial MT"/>
              </a:rPr>
              <a:t> </a:t>
            </a:r>
            <a:r>
              <a:rPr sz="1300" spc="-70" dirty="0">
                <a:latin typeface="Arial MT"/>
                <a:cs typeface="Arial MT"/>
              </a:rPr>
              <a:t>No.</a:t>
            </a:r>
            <a:r>
              <a:rPr sz="1300" spc="-40" dirty="0">
                <a:latin typeface="Arial MT"/>
                <a:cs typeface="Arial MT"/>
              </a:rPr>
              <a:t> </a:t>
            </a:r>
            <a:r>
              <a:rPr sz="1300" spc="-60" dirty="0">
                <a:latin typeface="Arial MT"/>
                <a:cs typeface="Arial MT"/>
              </a:rPr>
              <a:t>11</a:t>
            </a:r>
            <a:r>
              <a:rPr sz="1300" spc="-35" dirty="0">
                <a:latin typeface="Arial MT"/>
                <a:cs typeface="Arial MT"/>
              </a:rPr>
              <a:t> </a:t>
            </a:r>
            <a:r>
              <a:rPr sz="1300" spc="-75" dirty="0">
                <a:latin typeface="Arial MT"/>
                <a:cs typeface="Arial MT"/>
              </a:rPr>
              <a:t>Tahun</a:t>
            </a:r>
            <a:r>
              <a:rPr sz="1300" spc="-30" dirty="0">
                <a:latin typeface="Arial MT"/>
                <a:cs typeface="Arial MT"/>
              </a:rPr>
              <a:t> </a:t>
            </a:r>
            <a:r>
              <a:rPr sz="1300" spc="-35" dirty="0">
                <a:latin typeface="Arial MT"/>
                <a:cs typeface="Arial MT"/>
              </a:rPr>
              <a:t>2025)</a:t>
            </a:r>
            <a:endParaRPr sz="1300">
              <a:latin typeface="Arial MT"/>
              <a:cs typeface="Arial MT"/>
            </a:endParaRPr>
          </a:p>
        </p:txBody>
      </p:sp>
      <p:sp>
        <p:nvSpPr>
          <p:cNvPr id="30" name="object 30"/>
          <p:cNvSpPr/>
          <p:nvPr/>
        </p:nvSpPr>
        <p:spPr>
          <a:xfrm>
            <a:off x="914704" y="7960347"/>
            <a:ext cx="290195" cy="128270"/>
          </a:xfrm>
          <a:custGeom>
            <a:avLst/>
            <a:gdLst/>
            <a:ahLst/>
            <a:cxnLst/>
            <a:rect l="l" t="t" r="r" b="b"/>
            <a:pathLst>
              <a:path w="290194" h="128270">
                <a:moveTo>
                  <a:pt x="111544" y="0"/>
                </a:moveTo>
                <a:lnTo>
                  <a:pt x="88671" y="0"/>
                </a:lnTo>
                <a:lnTo>
                  <a:pt x="55613" y="95161"/>
                </a:lnTo>
                <a:lnTo>
                  <a:pt x="22860" y="0"/>
                </a:lnTo>
                <a:lnTo>
                  <a:pt x="0" y="0"/>
                </a:lnTo>
                <a:lnTo>
                  <a:pt x="46824" y="126771"/>
                </a:lnTo>
                <a:lnTo>
                  <a:pt x="47282" y="126771"/>
                </a:lnTo>
                <a:lnTo>
                  <a:pt x="64211" y="126771"/>
                </a:lnTo>
                <a:lnTo>
                  <a:pt x="64630" y="126771"/>
                </a:lnTo>
                <a:lnTo>
                  <a:pt x="111544" y="0"/>
                </a:lnTo>
                <a:close/>
              </a:path>
              <a:path w="290194" h="128270">
                <a:moveTo>
                  <a:pt x="146748" y="0"/>
                </a:moveTo>
                <a:lnTo>
                  <a:pt x="125590" y="0"/>
                </a:lnTo>
                <a:lnTo>
                  <a:pt x="125590" y="126771"/>
                </a:lnTo>
                <a:lnTo>
                  <a:pt x="146748" y="126771"/>
                </a:lnTo>
                <a:lnTo>
                  <a:pt x="146748" y="0"/>
                </a:lnTo>
                <a:close/>
              </a:path>
              <a:path w="290194" h="128270">
                <a:moveTo>
                  <a:pt x="194322" y="0"/>
                </a:moveTo>
                <a:lnTo>
                  <a:pt x="173164" y="0"/>
                </a:lnTo>
                <a:lnTo>
                  <a:pt x="173164" y="126771"/>
                </a:lnTo>
                <a:lnTo>
                  <a:pt x="194322" y="126771"/>
                </a:lnTo>
                <a:lnTo>
                  <a:pt x="194322" y="0"/>
                </a:lnTo>
                <a:close/>
              </a:path>
              <a:path w="290194" h="128270">
                <a:moveTo>
                  <a:pt x="242531" y="0"/>
                </a:moveTo>
                <a:lnTo>
                  <a:pt x="221373" y="0"/>
                </a:lnTo>
                <a:lnTo>
                  <a:pt x="221373" y="126771"/>
                </a:lnTo>
                <a:lnTo>
                  <a:pt x="242531" y="126771"/>
                </a:lnTo>
                <a:lnTo>
                  <a:pt x="242531" y="0"/>
                </a:lnTo>
                <a:close/>
              </a:path>
              <a:path w="290194" h="128270">
                <a:moveTo>
                  <a:pt x="289928" y="112814"/>
                </a:moveTo>
                <a:lnTo>
                  <a:pt x="288874" y="110020"/>
                </a:lnTo>
                <a:lnTo>
                  <a:pt x="286753" y="107708"/>
                </a:lnTo>
                <a:lnTo>
                  <a:pt x="284657" y="105371"/>
                </a:lnTo>
                <a:lnTo>
                  <a:pt x="281686" y="104190"/>
                </a:lnTo>
                <a:lnTo>
                  <a:pt x="273926" y="104190"/>
                </a:lnTo>
                <a:lnTo>
                  <a:pt x="270929" y="105371"/>
                </a:lnTo>
                <a:lnTo>
                  <a:pt x="266725" y="110020"/>
                </a:lnTo>
                <a:lnTo>
                  <a:pt x="265684" y="112814"/>
                </a:lnTo>
                <a:lnTo>
                  <a:pt x="265684" y="116065"/>
                </a:lnTo>
                <a:lnTo>
                  <a:pt x="265684" y="119278"/>
                </a:lnTo>
                <a:lnTo>
                  <a:pt x="266738" y="122034"/>
                </a:lnTo>
                <a:lnTo>
                  <a:pt x="268859" y="124345"/>
                </a:lnTo>
                <a:lnTo>
                  <a:pt x="270979" y="126631"/>
                </a:lnTo>
                <a:lnTo>
                  <a:pt x="273964" y="127774"/>
                </a:lnTo>
                <a:lnTo>
                  <a:pt x="281647" y="127774"/>
                </a:lnTo>
                <a:lnTo>
                  <a:pt x="284632" y="126631"/>
                </a:lnTo>
                <a:lnTo>
                  <a:pt x="286753" y="124345"/>
                </a:lnTo>
                <a:lnTo>
                  <a:pt x="288874" y="122034"/>
                </a:lnTo>
                <a:lnTo>
                  <a:pt x="289928" y="119278"/>
                </a:lnTo>
                <a:lnTo>
                  <a:pt x="289928" y="112814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31" name="object 31"/>
          <p:cNvPicPr/>
          <p:nvPr/>
        </p:nvPicPr>
        <p:blipFill>
          <a:blip r:embed="rId18" cstate="print"/>
          <a:stretch>
            <a:fillRect/>
          </a:stretch>
        </p:blipFill>
        <p:spPr>
          <a:xfrm>
            <a:off x="1271916" y="7960345"/>
            <a:ext cx="627126" cy="161556"/>
          </a:xfrm>
          <a:prstGeom prst="rect">
            <a:avLst/>
          </a:prstGeom>
        </p:spPr>
      </p:pic>
      <p:sp>
        <p:nvSpPr>
          <p:cNvPr id="32" name="object 32"/>
          <p:cNvSpPr txBox="1"/>
          <p:nvPr/>
        </p:nvSpPr>
        <p:spPr>
          <a:xfrm>
            <a:off x="900668" y="8261528"/>
            <a:ext cx="5111750" cy="579120"/>
          </a:xfrm>
          <a:prstGeom prst="rect">
            <a:avLst/>
          </a:prstGeom>
        </p:spPr>
        <p:txBody>
          <a:bodyPr vert="horz" wrap="square" lIns="0" tIns="41910" rIns="0" bIns="0" rtlCol="0">
            <a:spAutoFit/>
          </a:bodyPr>
          <a:lstStyle/>
          <a:p>
            <a:pPr marL="12700" marR="5080">
              <a:lnSpc>
                <a:spcPts val="1380"/>
              </a:lnSpc>
              <a:spcBef>
                <a:spcPts val="330"/>
              </a:spcBef>
            </a:pPr>
            <a:r>
              <a:rPr sz="1300" spc="-165" dirty="0">
                <a:latin typeface="Arial MT"/>
                <a:cs typeface="Arial MT"/>
              </a:rPr>
              <a:t>SOP</a:t>
            </a:r>
            <a:r>
              <a:rPr sz="1300" spc="-40" dirty="0">
                <a:latin typeface="Arial MT"/>
                <a:cs typeface="Arial MT"/>
              </a:rPr>
              <a:t> </a:t>
            </a:r>
            <a:r>
              <a:rPr sz="1300" spc="-20" dirty="0">
                <a:latin typeface="Arial MT"/>
                <a:cs typeface="Arial MT"/>
              </a:rPr>
              <a:t>ini</a:t>
            </a:r>
            <a:r>
              <a:rPr sz="1300" spc="-40" dirty="0">
                <a:latin typeface="Arial MT"/>
                <a:cs typeface="Arial MT"/>
              </a:rPr>
              <a:t> </a:t>
            </a:r>
            <a:r>
              <a:rPr sz="1300" spc="-50" dirty="0">
                <a:latin typeface="Arial MT"/>
                <a:cs typeface="Arial MT"/>
              </a:rPr>
              <a:t>menjadi</a:t>
            </a:r>
            <a:r>
              <a:rPr sz="1300" spc="-40" dirty="0">
                <a:latin typeface="Arial MT"/>
                <a:cs typeface="Arial MT"/>
              </a:rPr>
              <a:t> </a:t>
            </a:r>
            <a:r>
              <a:rPr sz="1300" spc="-65" dirty="0">
                <a:latin typeface="Arial MT"/>
                <a:cs typeface="Arial MT"/>
              </a:rPr>
              <a:t>acuan</a:t>
            </a:r>
            <a:r>
              <a:rPr sz="1300" spc="-40" dirty="0">
                <a:latin typeface="Arial MT"/>
                <a:cs typeface="Arial MT"/>
              </a:rPr>
              <a:t> </a:t>
            </a:r>
            <a:r>
              <a:rPr sz="1300" spc="-65" dirty="0">
                <a:latin typeface="Arial MT"/>
                <a:cs typeface="Arial MT"/>
              </a:rPr>
              <a:t>pelaksanaan</a:t>
            </a:r>
            <a:r>
              <a:rPr sz="1300" spc="-40" dirty="0">
                <a:latin typeface="Arial MT"/>
                <a:cs typeface="Arial MT"/>
              </a:rPr>
              <a:t> </a:t>
            </a:r>
            <a:r>
              <a:rPr sz="1300" spc="-50" dirty="0">
                <a:latin typeface="Arial MT"/>
                <a:cs typeface="Arial MT"/>
              </a:rPr>
              <a:t>tugas</a:t>
            </a:r>
            <a:r>
              <a:rPr sz="1300" spc="-30" dirty="0">
                <a:latin typeface="Arial MT"/>
                <a:cs typeface="Arial MT"/>
              </a:rPr>
              <a:t> </a:t>
            </a:r>
            <a:r>
              <a:rPr sz="1300" spc="-90" dirty="0">
                <a:latin typeface="Arial MT"/>
                <a:cs typeface="Arial MT"/>
              </a:rPr>
              <a:t>Guru</a:t>
            </a:r>
            <a:r>
              <a:rPr sz="1300" spc="-40" dirty="0">
                <a:latin typeface="Arial MT"/>
                <a:cs typeface="Arial MT"/>
              </a:rPr>
              <a:t> </a:t>
            </a:r>
            <a:r>
              <a:rPr sz="1300" spc="-65" dirty="0">
                <a:latin typeface="Arial MT"/>
                <a:cs typeface="Arial MT"/>
              </a:rPr>
              <a:t>Wali</a:t>
            </a:r>
            <a:r>
              <a:rPr sz="1300" spc="-40" dirty="0">
                <a:latin typeface="Arial MT"/>
                <a:cs typeface="Arial MT"/>
              </a:rPr>
              <a:t> </a:t>
            </a:r>
            <a:r>
              <a:rPr sz="1300" spc="-50" dirty="0">
                <a:latin typeface="Arial MT"/>
                <a:cs typeface="Arial MT"/>
              </a:rPr>
              <a:t>untuk</a:t>
            </a:r>
            <a:r>
              <a:rPr sz="1300" spc="-30" dirty="0">
                <a:latin typeface="Arial MT"/>
                <a:cs typeface="Arial MT"/>
              </a:rPr>
              <a:t> </a:t>
            </a:r>
            <a:r>
              <a:rPr sz="1300" spc="-10" dirty="0">
                <a:latin typeface="Arial MT"/>
                <a:cs typeface="Arial MT"/>
              </a:rPr>
              <a:t>memastikan </a:t>
            </a:r>
            <a:r>
              <a:rPr sz="1300" spc="-60" dirty="0">
                <a:latin typeface="Arial MT"/>
                <a:cs typeface="Arial MT"/>
              </a:rPr>
              <a:t>pendampingan</a:t>
            </a:r>
            <a:r>
              <a:rPr sz="1300" spc="-25" dirty="0">
                <a:latin typeface="Arial MT"/>
                <a:cs typeface="Arial MT"/>
              </a:rPr>
              <a:t> </a:t>
            </a:r>
            <a:r>
              <a:rPr sz="1300" spc="-35" dirty="0">
                <a:latin typeface="Arial MT"/>
                <a:cs typeface="Arial MT"/>
              </a:rPr>
              <a:t>murid</a:t>
            </a:r>
            <a:r>
              <a:rPr sz="1300" spc="-30" dirty="0">
                <a:latin typeface="Arial MT"/>
                <a:cs typeface="Arial MT"/>
              </a:rPr>
              <a:t> </a:t>
            </a:r>
            <a:r>
              <a:rPr sz="1300" spc="-55" dirty="0">
                <a:latin typeface="Arial MT"/>
                <a:cs typeface="Arial MT"/>
              </a:rPr>
              <a:t>berjalan</a:t>
            </a:r>
            <a:r>
              <a:rPr sz="1300" spc="-25" dirty="0">
                <a:latin typeface="Arial MT"/>
                <a:cs typeface="Arial MT"/>
              </a:rPr>
              <a:t> </a:t>
            </a:r>
            <a:r>
              <a:rPr sz="1300" spc="-40" dirty="0">
                <a:latin typeface="Arial MT"/>
                <a:cs typeface="Arial MT"/>
              </a:rPr>
              <a:t>sistematis,</a:t>
            </a:r>
            <a:r>
              <a:rPr sz="1300" spc="-15" dirty="0">
                <a:latin typeface="Arial MT"/>
                <a:cs typeface="Arial MT"/>
              </a:rPr>
              <a:t> </a:t>
            </a:r>
            <a:r>
              <a:rPr sz="1300" spc="-50" dirty="0">
                <a:latin typeface="Arial MT"/>
                <a:cs typeface="Arial MT"/>
              </a:rPr>
              <a:t>profesional,</a:t>
            </a:r>
            <a:r>
              <a:rPr sz="1300" spc="-20" dirty="0">
                <a:latin typeface="Arial MT"/>
                <a:cs typeface="Arial MT"/>
              </a:rPr>
              <a:t> </a:t>
            </a:r>
            <a:r>
              <a:rPr sz="1300" spc="-70" dirty="0">
                <a:latin typeface="Arial MT"/>
                <a:cs typeface="Arial MT"/>
              </a:rPr>
              <a:t>dan</a:t>
            </a:r>
            <a:r>
              <a:rPr sz="1300" spc="-20" dirty="0">
                <a:latin typeface="Arial MT"/>
                <a:cs typeface="Arial MT"/>
              </a:rPr>
              <a:t> </a:t>
            </a:r>
            <a:r>
              <a:rPr sz="1300" spc="-60" dirty="0">
                <a:latin typeface="Arial MT"/>
                <a:cs typeface="Arial MT"/>
              </a:rPr>
              <a:t>berdampak</a:t>
            </a:r>
            <a:r>
              <a:rPr sz="1300" spc="-20" dirty="0">
                <a:latin typeface="Arial MT"/>
                <a:cs typeface="Arial MT"/>
              </a:rPr>
              <a:t> </a:t>
            </a:r>
            <a:r>
              <a:rPr sz="1300" spc="-75" dirty="0">
                <a:latin typeface="Arial MT"/>
                <a:cs typeface="Arial MT"/>
              </a:rPr>
              <a:t>pada </a:t>
            </a:r>
            <a:r>
              <a:rPr sz="1300" spc="-65" dirty="0">
                <a:latin typeface="Arial MT"/>
                <a:cs typeface="Arial MT"/>
              </a:rPr>
              <a:t>perkembangan</a:t>
            </a:r>
            <a:r>
              <a:rPr sz="1300" spc="-25" dirty="0">
                <a:latin typeface="Arial MT"/>
                <a:cs typeface="Arial MT"/>
              </a:rPr>
              <a:t> </a:t>
            </a:r>
            <a:r>
              <a:rPr sz="1300" spc="-55" dirty="0">
                <a:latin typeface="Arial MT"/>
                <a:cs typeface="Arial MT"/>
              </a:rPr>
              <a:t>peserta</a:t>
            </a:r>
            <a:r>
              <a:rPr sz="1300" spc="-25" dirty="0">
                <a:latin typeface="Arial MT"/>
                <a:cs typeface="Arial MT"/>
              </a:rPr>
              <a:t> </a:t>
            </a:r>
            <a:r>
              <a:rPr sz="1300" spc="-40" dirty="0">
                <a:latin typeface="Arial MT"/>
                <a:cs typeface="Arial MT"/>
              </a:rPr>
              <a:t>didik</a:t>
            </a:r>
            <a:r>
              <a:rPr sz="1300" spc="-20" dirty="0">
                <a:latin typeface="Arial MT"/>
                <a:cs typeface="Arial MT"/>
              </a:rPr>
              <a:t> </a:t>
            </a:r>
            <a:r>
              <a:rPr sz="1300" spc="-60" dirty="0">
                <a:latin typeface="Arial MT"/>
                <a:cs typeface="Arial MT"/>
              </a:rPr>
              <a:t>secara</a:t>
            </a:r>
            <a:r>
              <a:rPr sz="1300" spc="-25" dirty="0">
                <a:latin typeface="Arial MT"/>
                <a:cs typeface="Arial MT"/>
              </a:rPr>
              <a:t> </a:t>
            </a:r>
            <a:r>
              <a:rPr sz="1300" spc="-20" dirty="0">
                <a:latin typeface="Arial MT"/>
                <a:cs typeface="Arial MT"/>
              </a:rPr>
              <a:t>utuh.</a:t>
            </a:r>
            <a:endParaRPr sz="13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object 3"/>
          <p:cNvGrpSpPr/>
          <p:nvPr/>
        </p:nvGrpSpPr>
        <p:grpSpPr>
          <a:xfrm>
            <a:off x="1851686" y="1290811"/>
            <a:ext cx="742315" cy="113030"/>
            <a:chOff x="1865303" y="1290799"/>
            <a:chExt cx="742315" cy="113030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865303" y="1290799"/>
              <a:ext cx="296106" cy="113030"/>
            </a:xfrm>
            <a:prstGeom prst="rect">
              <a:avLst/>
            </a:prstGeom>
          </p:spPr>
        </p:pic>
        <p:sp>
          <p:nvSpPr>
            <p:cNvPr id="5" name="object 5"/>
            <p:cNvSpPr/>
            <p:nvPr/>
          </p:nvSpPr>
          <p:spPr>
            <a:xfrm>
              <a:off x="2183714" y="1290992"/>
              <a:ext cx="117475" cy="113030"/>
            </a:xfrm>
            <a:custGeom>
              <a:avLst/>
              <a:gdLst/>
              <a:ahLst/>
              <a:cxnLst/>
              <a:rect l="l" t="t" r="r" b="b"/>
              <a:pathLst>
                <a:path w="117475" h="113030">
                  <a:moveTo>
                    <a:pt x="82346" y="28448"/>
                  </a:moveTo>
                  <a:lnTo>
                    <a:pt x="63550" y="4318"/>
                  </a:lnTo>
                  <a:lnTo>
                    <a:pt x="63550" y="32004"/>
                  </a:lnTo>
                  <a:lnTo>
                    <a:pt x="63550" y="39090"/>
                  </a:lnTo>
                  <a:lnTo>
                    <a:pt x="47371" y="54114"/>
                  </a:lnTo>
                  <a:lnTo>
                    <a:pt x="18796" y="54114"/>
                  </a:lnTo>
                  <a:lnTo>
                    <a:pt x="18796" y="16205"/>
                  </a:lnTo>
                  <a:lnTo>
                    <a:pt x="47345" y="16205"/>
                  </a:lnTo>
                  <a:lnTo>
                    <a:pt x="63550" y="32004"/>
                  </a:lnTo>
                  <a:lnTo>
                    <a:pt x="63550" y="4318"/>
                  </a:lnTo>
                  <a:lnTo>
                    <a:pt x="57924" y="1498"/>
                  </a:lnTo>
                  <a:lnTo>
                    <a:pt x="50660" y="0"/>
                  </a:lnTo>
                  <a:lnTo>
                    <a:pt x="0" y="0"/>
                  </a:lnTo>
                  <a:lnTo>
                    <a:pt x="0" y="112687"/>
                  </a:lnTo>
                  <a:lnTo>
                    <a:pt x="18796" y="112687"/>
                  </a:lnTo>
                  <a:lnTo>
                    <a:pt x="18796" y="70243"/>
                  </a:lnTo>
                  <a:lnTo>
                    <a:pt x="50634" y="70243"/>
                  </a:lnTo>
                  <a:lnTo>
                    <a:pt x="82346" y="42583"/>
                  </a:lnTo>
                  <a:lnTo>
                    <a:pt x="82346" y="28448"/>
                  </a:lnTo>
                  <a:close/>
                </a:path>
                <a:path w="117475" h="113030">
                  <a:moveTo>
                    <a:pt x="116890" y="0"/>
                  </a:moveTo>
                  <a:lnTo>
                    <a:pt x="98082" y="0"/>
                  </a:lnTo>
                  <a:lnTo>
                    <a:pt x="98082" y="112687"/>
                  </a:lnTo>
                  <a:lnTo>
                    <a:pt x="116890" y="112687"/>
                  </a:lnTo>
                  <a:lnTo>
                    <a:pt x="116890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6" name="object 6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2323256" y="1290985"/>
              <a:ext cx="284337" cy="112684"/>
            </a:xfrm>
            <a:prstGeom prst="rect">
              <a:avLst/>
            </a:prstGeom>
          </p:spPr>
        </p:pic>
      </p:grpSp>
      <p:pic>
        <p:nvPicPr>
          <p:cNvPr id="7" name="object 7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2656262" y="1290985"/>
            <a:ext cx="130580" cy="113576"/>
          </a:xfrm>
          <a:prstGeom prst="rect">
            <a:avLst/>
          </a:prstGeom>
        </p:spPr>
      </p:pic>
      <p:sp>
        <p:nvSpPr>
          <p:cNvPr id="8" name="object 8"/>
          <p:cNvSpPr/>
          <p:nvPr/>
        </p:nvSpPr>
        <p:spPr>
          <a:xfrm>
            <a:off x="2844000" y="1289506"/>
            <a:ext cx="601345" cy="116205"/>
          </a:xfrm>
          <a:custGeom>
            <a:avLst/>
            <a:gdLst/>
            <a:ahLst/>
            <a:cxnLst/>
            <a:rect l="l" t="t" r="r" b="b"/>
            <a:pathLst>
              <a:path w="601345" h="116205">
                <a:moveTo>
                  <a:pt x="71501" y="1485"/>
                </a:moveTo>
                <a:lnTo>
                  <a:pt x="18808" y="1485"/>
                </a:lnTo>
                <a:lnTo>
                  <a:pt x="11226" y="1485"/>
                </a:lnTo>
                <a:lnTo>
                  <a:pt x="11226" y="1295"/>
                </a:lnTo>
                <a:lnTo>
                  <a:pt x="0" y="1295"/>
                </a:lnTo>
                <a:lnTo>
                  <a:pt x="0" y="17805"/>
                </a:lnTo>
                <a:lnTo>
                  <a:pt x="0" y="49555"/>
                </a:lnTo>
                <a:lnTo>
                  <a:pt x="0" y="66065"/>
                </a:lnTo>
                <a:lnTo>
                  <a:pt x="0" y="114325"/>
                </a:lnTo>
                <a:lnTo>
                  <a:pt x="18808" y="114325"/>
                </a:lnTo>
                <a:lnTo>
                  <a:pt x="18808" y="66370"/>
                </a:lnTo>
                <a:lnTo>
                  <a:pt x="64147" y="66370"/>
                </a:lnTo>
                <a:lnTo>
                  <a:pt x="64147" y="50165"/>
                </a:lnTo>
                <a:lnTo>
                  <a:pt x="18808" y="50165"/>
                </a:lnTo>
                <a:lnTo>
                  <a:pt x="11226" y="50165"/>
                </a:lnTo>
                <a:lnTo>
                  <a:pt x="11226" y="49555"/>
                </a:lnTo>
                <a:lnTo>
                  <a:pt x="18808" y="49555"/>
                </a:lnTo>
                <a:lnTo>
                  <a:pt x="18808" y="17805"/>
                </a:lnTo>
                <a:lnTo>
                  <a:pt x="11226" y="17805"/>
                </a:lnTo>
                <a:lnTo>
                  <a:pt x="18808" y="17691"/>
                </a:lnTo>
                <a:lnTo>
                  <a:pt x="71501" y="17691"/>
                </a:lnTo>
                <a:lnTo>
                  <a:pt x="71501" y="1485"/>
                </a:lnTo>
                <a:close/>
              </a:path>
              <a:path w="601345" h="116205">
                <a:moveTo>
                  <a:pt x="173405" y="46037"/>
                </a:moveTo>
                <a:lnTo>
                  <a:pt x="172313" y="38519"/>
                </a:lnTo>
                <a:lnTo>
                  <a:pt x="170180" y="31889"/>
                </a:lnTo>
                <a:lnTo>
                  <a:pt x="168033" y="25184"/>
                </a:lnTo>
                <a:lnTo>
                  <a:pt x="164960" y="19469"/>
                </a:lnTo>
                <a:lnTo>
                  <a:pt x="162572" y="16649"/>
                </a:lnTo>
                <a:lnTo>
                  <a:pt x="156883" y="9931"/>
                </a:lnTo>
                <a:lnTo>
                  <a:pt x="154749" y="8331"/>
                </a:lnTo>
                <a:lnTo>
                  <a:pt x="154749" y="48018"/>
                </a:lnTo>
                <a:lnTo>
                  <a:pt x="154749" y="67538"/>
                </a:lnTo>
                <a:lnTo>
                  <a:pt x="132080" y="99085"/>
                </a:lnTo>
                <a:lnTo>
                  <a:pt x="123659" y="99085"/>
                </a:lnTo>
                <a:lnTo>
                  <a:pt x="100571" y="67538"/>
                </a:lnTo>
                <a:lnTo>
                  <a:pt x="100571" y="48018"/>
                </a:lnTo>
                <a:lnTo>
                  <a:pt x="123507" y="16649"/>
                </a:lnTo>
                <a:lnTo>
                  <a:pt x="131889" y="16649"/>
                </a:lnTo>
                <a:lnTo>
                  <a:pt x="152857" y="37833"/>
                </a:lnTo>
                <a:lnTo>
                  <a:pt x="154114" y="42545"/>
                </a:lnTo>
                <a:lnTo>
                  <a:pt x="140804" y="1257"/>
                </a:lnTo>
                <a:lnTo>
                  <a:pt x="134531" y="0"/>
                </a:lnTo>
                <a:lnTo>
                  <a:pt x="120904" y="0"/>
                </a:lnTo>
                <a:lnTo>
                  <a:pt x="87388" y="25184"/>
                </a:lnTo>
                <a:lnTo>
                  <a:pt x="81915" y="46037"/>
                </a:lnTo>
                <a:lnTo>
                  <a:pt x="81915" y="69596"/>
                </a:lnTo>
                <a:lnTo>
                  <a:pt x="98780" y="105740"/>
                </a:lnTo>
                <a:lnTo>
                  <a:pt x="121056" y="115658"/>
                </a:lnTo>
                <a:lnTo>
                  <a:pt x="134683" y="115658"/>
                </a:lnTo>
                <a:lnTo>
                  <a:pt x="168148" y="90525"/>
                </a:lnTo>
                <a:lnTo>
                  <a:pt x="173405" y="69596"/>
                </a:lnTo>
                <a:lnTo>
                  <a:pt x="173405" y="46037"/>
                </a:lnTo>
                <a:close/>
              </a:path>
              <a:path w="601345" h="116205">
                <a:moveTo>
                  <a:pt x="275209" y="110490"/>
                </a:moveTo>
                <a:lnTo>
                  <a:pt x="252984" y="70319"/>
                </a:lnTo>
                <a:lnTo>
                  <a:pt x="250837" y="66433"/>
                </a:lnTo>
                <a:lnTo>
                  <a:pt x="253898" y="64960"/>
                </a:lnTo>
                <a:lnTo>
                  <a:pt x="259664" y="60579"/>
                </a:lnTo>
                <a:lnTo>
                  <a:pt x="261912" y="58864"/>
                </a:lnTo>
                <a:lnTo>
                  <a:pt x="264985" y="55156"/>
                </a:lnTo>
                <a:lnTo>
                  <a:pt x="269303" y="46355"/>
                </a:lnTo>
                <a:lnTo>
                  <a:pt x="270383" y="41503"/>
                </a:lnTo>
                <a:lnTo>
                  <a:pt x="270383" y="28740"/>
                </a:lnTo>
                <a:lnTo>
                  <a:pt x="268782" y="22402"/>
                </a:lnTo>
                <a:lnTo>
                  <a:pt x="265899" y="17691"/>
                </a:lnTo>
                <a:lnTo>
                  <a:pt x="262420" y="12001"/>
                </a:lnTo>
                <a:lnTo>
                  <a:pt x="257848" y="8089"/>
                </a:lnTo>
                <a:lnTo>
                  <a:pt x="251650" y="5359"/>
                </a:lnTo>
                <a:lnTo>
                  <a:pt x="251650" y="32410"/>
                </a:lnTo>
                <a:lnTo>
                  <a:pt x="251650" y="39522"/>
                </a:lnTo>
                <a:lnTo>
                  <a:pt x="235470" y="54178"/>
                </a:lnTo>
                <a:lnTo>
                  <a:pt x="210985" y="54178"/>
                </a:lnTo>
                <a:lnTo>
                  <a:pt x="210985" y="17691"/>
                </a:lnTo>
                <a:lnTo>
                  <a:pt x="235394" y="17691"/>
                </a:lnTo>
                <a:lnTo>
                  <a:pt x="251650" y="32410"/>
                </a:lnTo>
                <a:lnTo>
                  <a:pt x="251650" y="5359"/>
                </a:lnTo>
                <a:lnTo>
                  <a:pt x="245897" y="2806"/>
                </a:lnTo>
                <a:lnTo>
                  <a:pt x="238696" y="1485"/>
                </a:lnTo>
                <a:lnTo>
                  <a:pt x="192189" y="1485"/>
                </a:lnTo>
                <a:lnTo>
                  <a:pt x="192189" y="114173"/>
                </a:lnTo>
                <a:lnTo>
                  <a:pt x="210985" y="114173"/>
                </a:lnTo>
                <a:lnTo>
                  <a:pt x="210985" y="70319"/>
                </a:lnTo>
                <a:lnTo>
                  <a:pt x="232816" y="70319"/>
                </a:lnTo>
                <a:lnTo>
                  <a:pt x="256336" y="114173"/>
                </a:lnTo>
                <a:lnTo>
                  <a:pt x="275209" y="114173"/>
                </a:lnTo>
                <a:lnTo>
                  <a:pt x="275209" y="110490"/>
                </a:lnTo>
                <a:close/>
              </a:path>
              <a:path w="601345" h="116205">
                <a:moveTo>
                  <a:pt x="383476" y="1485"/>
                </a:moveTo>
                <a:lnTo>
                  <a:pt x="377939" y="1485"/>
                </a:lnTo>
                <a:lnTo>
                  <a:pt x="344081" y="85966"/>
                </a:lnTo>
                <a:lnTo>
                  <a:pt x="310146" y="1485"/>
                </a:lnTo>
                <a:lnTo>
                  <a:pt x="304609" y="1485"/>
                </a:lnTo>
                <a:lnTo>
                  <a:pt x="291414" y="1485"/>
                </a:lnTo>
                <a:lnTo>
                  <a:pt x="287959" y="1485"/>
                </a:lnTo>
                <a:lnTo>
                  <a:pt x="287959" y="114173"/>
                </a:lnTo>
                <a:lnTo>
                  <a:pt x="306692" y="114173"/>
                </a:lnTo>
                <a:lnTo>
                  <a:pt x="306692" y="69684"/>
                </a:lnTo>
                <a:lnTo>
                  <a:pt x="305689" y="36677"/>
                </a:lnTo>
                <a:lnTo>
                  <a:pt x="337096" y="114173"/>
                </a:lnTo>
                <a:lnTo>
                  <a:pt x="350913" y="114173"/>
                </a:lnTo>
                <a:lnTo>
                  <a:pt x="362394" y="85966"/>
                </a:lnTo>
                <a:lnTo>
                  <a:pt x="382397" y="36677"/>
                </a:lnTo>
                <a:lnTo>
                  <a:pt x="383476" y="1485"/>
                </a:lnTo>
                <a:close/>
              </a:path>
              <a:path w="601345" h="116205">
                <a:moveTo>
                  <a:pt x="400126" y="1485"/>
                </a:moveTo>
                <a:lnTo>
                  <a:pt x="396748" y="1485"/>
                </a:lnTo>
                <a:lnTo>
                  <a:pt x="383476" y="1485"/>
                </a:lnTo>
                <a:lnTo>
                  <a:pt x="382435" y="36677"/>
                </a:lnTo>
                <a:lnTo>
                  <a:pt x="381393" y="69684"/>
                </a:lnTo>
                <a:lnTo>
                  <a:pt x="381393" y="114173"/>
                </a:lnTo>
                <a:lnTo>
                  <a:pt x="400126" y="114173"/>
                </a:lnTo>
                <a:lnTo>
                  <a:pt x="400126" y="1485"/>
                </a:lnTo>
                <a:close/>
              </a:path>
              <a:path w="601345" h="116205">
                <a:moveTo>
                  <a:pt x="512064" y="114173"/>
                </a:moveTo>
                <a:lnTo>
                  <a:pt x="501230" y="85852"/>
                </a:lnTo>
                <a:lnTo>
                  <a:pt x="495033" y="69646"/>
                </a:lnTo>
                <a:lnTo>
                  <a:pt x="476338" y="20777"/>
                </a:lnTo>
                <a:lnTo>
                  <a:pt x="476338" y="69646"/>
                </a:lnTo>
                <a:lnTo>
                  <a:pt x="445998" y="69646"/>
                </a:lnTo>
                <a:lnTo>
                  <a:pt x="461162" y="27914"/>
                </a:lnTo>
                <a:lnTo>
                  <a:pt x="476338" y="69646"/>
                </a:lnTo>
                <a:lnTo>
                  <a:pt x="476338" y="20777"/>
                </a:lnTo>
                <a:lnTo>
                  <a:pt x="468960" y="1485"/>
                </a:lnTo>
                <a:lnTo>
                  <a:pt x="466585" y="1485"/>
                </a:lnTo>
                <a:lnTo>
                  <a:pt x="455726" y="1485"/>
                </a:lnTo>
                <a:lnTo>
                  <a:pt x="453351" y="1485"/>
                </a:lnTo>
                <a:lnTo>
                  <a:pt x="410387" y="114173"/>
                </a:lnTo>
                <a:lnTo>
                  <a:pt x="429818" y="114173"/>
                </a:lnTo>
                <a:lnTo>
                  <a:pt x="440105" y="85852"/>
                </a:lnTo>
                <a:lnTo>
                  <a:pt x="482244" y="85852"/>
                </a:lnTo>
                <a:lnTo>
                  <a:pt x="492556" y="114173"/>
                </a:lnTo>
                <a:lnTo>
                  <a:pt x="512064" y="114173"/>
                </a:lnTo>
                <a:close/>
              </a:path>
              <a:path w="601345" h="116205">
                <a:moveTo>
                  <a:pt x="601243" y="1485"/>
                </a:moveTo>
                <a:lnTo>
                  <a:pt x="566458" y="1485"/>
                </a:lnTo>
                <a:lnTo>
                  <a:pt x="547878" y="1485"/>
                </a:lnTo>
                <a:lnTo>
                  <a:pt x="513168" y="1485"/>
                </a:lnTo>
                <a:lnTo>
                  <a:pt x="513168" y="17691"/>
                </a:lnTo>
                <a:lnTo>
                  <a:pt x="547878" y="17691"/>
                </a:lnTo>
                <a:lnTo>
                  <a:pt x="547878" y="114173"/>
                </a:lnTo>
                <a:lnTo>
                  <a:pt x="566458" y="114173"/>
                </a:lnTo>
                <a:lnTo>
                  <a:pt x="566458" y="17691"/>
                </a:lnTo>
                <a:lnTo>
                  <a:pt x="601243" y="17691"/>
                </a:lnTo>
                <a:lnTo>
                  <a:pt x="601243" y="1485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9" name="object 9"/>
          <p:cNvGrpSpPr/>
          <p:nvPr/>
        </p:nvGrpSpPr>
        <p:grpSpPr>
          <a:xfrm>
            <a:off x="3498356" y="1289498"/>
            <a:ext cx="746760" cy="116205"/>
            <a:chOff x="3498356" y="1289498"/>
            <a:chExt cx="746760" cy="116205"/>
          </a:xfrm>
        </p:grpSpPr>
        <p:sp>
          <p:nvSpPr>
            <p:cNvPr id="10" name="object 10"/>
            <p:cNvSpPr/>
            <p:nvPr/>
          </p:nvSpPr>
          <p:spPr>
            <a:xfrm>
              <a:off x="3498356" y="1290985"/>
              <a:ext cx="19050" cy="113030"/>
            </a:xfrm>
            <a:custGeom>
              <a:avLst/>
              <a:gdLst/>
              <a:ahLst/>
              <a:cxnLst/>
              <a:rect l="l" t="t" r="r" b="b"/>
              <a:pathLst>
                <a:path w="19050" h="113030">
                  <a:moveTo>
                    <a:pt x="18805" y="112684"/>
                  </a:moveTo>
                  <a:lnTo>
                    <a:pt x="0" y="112684"/>
                  </a:lnTo>
                  <a:lnTo>
                    <a:pt x="0" y="0"/>
                  </a:lnTo>
                  <a:lnTo>
                    <a:pt x="18805" y="0"/>
                  </a:lnTo>
                  <a:lnTo>
                    <a:pt x="18805" y="112684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1" name="object 11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3539812" y="1290985"/>
              <a:ext cx="82803" cy="112684"/>
            </a:xfrm>
            <a:prstGeom prst="rect">
              <a:avLst/>
            </a:prstGeom>
          </p:spPr>
        </p:pic>
        <p:sp>
          <p:nvSpPr>
            <p:cNvPr id="12" name="object 12"/>
            <p:cNvSpPr/>
            <p:nvPr/>
          </p:nvSpPr>
          <p:spPr>
            <a:xfrm>
              <a:off x="3641928" y="1289506"/>
              <a:ext cx="603250" cy="116205"/>
            </a:xfrm>
            <a:custGeom>
              <a:avLst/>
              <a:gdLst/>
              <a:ahLst/>
              <a:cxnLst/>
              <a:rect l="l" t="t" r="r" b="b"/>
              <a:pathLst>
                <a:path w="603250" h="116205">
                  <a:moveTo>
                    <a:pt x="73215" y="98044"/>
                  </a:moveTo>
                  <a:lnTo>
                    <a:pt x="18808" y="98044"/>
                  </a:lnTo>
                  <a:lnTo>
                    <a:pt x="11442" y="98044"/>
                  </a:lnTo>
                  <a:lnTo>
                    <a:pt x="11442" y="97815"/>
                  </a:lnTo>
                  <a:lnTo>
                    <a:pt x="18808" y="97815"/>
                  </a:lnTo>
                  <a:lnTo>
                    <a:pt x="18808" y="64147"/>
                  </a:lnTo>
                  <a:lnTo>
                    <a:pt x="65633" y="64147"/>
                  </a:lnTo>
                  <a:lnTo>
                    <a:pt x="65633" y="48018"/>
                  </a:lnTo>
                  <a:lnTo>
                    <a:pt x="18808" y="48018"/>
                  </a:lnTo>
                  <a:lnTo>
                    <a:pt x="18808" y="17805"/>
                  </a:lnTo>
                  <a:lnTo>
                    <a:pt x="11442" y="17805"/>
                  </a:lnTo>
                  <a:lnTo>
                    <a:pt x="18808" y="17691"/>
                  </a:lnTo>
                  <a:lnTo>
                    <a:pt x="72466" y="17691"/>
                  </a:lnTo>
                  <a:lnTo>
                    <a:pt x="72466" y="1485"/>
                  </a:lnTo>
                  <a:lnTo>
                    <a:pt x="18808" y="1485"/>
                  </a:lnTo>
                  <a:lnTo>
                    <a:pt x="11442" y="1485"/>
                  </a:lnTo>
                  <a:lnTo>
                    <a:pt x="11442" y="1295"/>
                  </a:lnTo>
                  <a:lnTo>
                    <a:pt x="0" y="1295"/>
                  </a:lnTo>
                  <a:lnTo>
                    <a:pt x="0" y="17805"/>
                  </a:lnTo>
                  <a:lnTo>
                    <a:pt x="0" y="48285"/>
                  </a:lnTo>
                  <a:lnTo>
                    <a:pt x="0" y="63525"/>
                  </a:lnTo>
                  <a:lnTo>
                    <a:pt x="0" y="97815"/>
                  </a:lnTo>
                  <a:lnTo>
                    <a:pt x="0" y="114325"/>
                  </a:lnTo>
                  <a:lnTo>
                    <a:pt x="11442" y="114325"/>
                  </a:lnTo>
                  <a:lnTo>
                    <a:pt x="11442" y="114173"/>
                  </a:lnTo>
                  <a:lnTo>
                    <a:pt x="18808" y="114173"/>
                  </a:lnTo>
                  <a:lnTo>
                    <a:pt x="73215" y="114173"/>
                  </a:lnTo>
                  <a:lnTo>
                    <a:pt x="73215" y="98044"/>
                  </a:lnTo>
                  <a:close/>
                </a:path>
                <a:path w="603250" h="116205">
                  <a:moveTo>
                    <a:pt x="175869" y="1485"/>
                  </a:moveTo>
                  <a:lnTo>
                    <a:pt x="157213" y="1485"/>
                  </a:lnTo>
                  <a:lnTo>
                    <a:pt x="157213" y="79933"/>
                  </a:lnTo>
                  <a:lnTo>
                    <a:pt x="105930" y="1485"/>
                  </a:lnTo>
                  <a:lnTo>
                    <a:pt x="88163" y="1485"/>
                  </a:lnTo>
                  <a:lnTo>
                    <a:pt x="88163" y="114173"/>
                  </a:lnTo>
                  <a:lnTo>
                    <a:pt x="106972" y="114173"/>
                  </a:lnTo>
                  <a:lnTo>
                    <a:pt x="106972" y="35979"/>
                  </a:lnTo>
                  <a:lnTo>
                    <a:pt x="158038" y="114173"/>
                  </a:lnTo>
                  <a:lnTo>
                    <a:pt x="175869" y="114173"/>
                  </a:lnTo>
                  <a:lnTo>
                    <a:pt x="175869" y="1485"/>
                  </a:lnTo>
                  <a:close/>
                </a:path>
                <a:path w="603250" h="116205">
                  <a:moveTo>
                    <a:pt x="277126" y="1485"/>
                  </a:moveTo>
                  <a:lnTo>
                    <a:pt x="242341" y="1485"/>
                  </a:lnTo>
                  <a:lnTo>
                    <a:pt x="223761" y="1485"/>
                  </a:lnTo>
                  <a:lnTo>
                    <a:pt x="189052" y="1485"/>
                  </a:lnTo>
                  <a:lnTo>
                    <a:pt x="189052" y="17691"/>
                  </a:lnTo>
                  <a:lnTo>
                    <a:pt x="223761" y="17691"/>
                  </a:lnTo>
                  <a:lnTo>
                    <a:pt x="223761" y="114173"/>
                  </a:lnTo>
                  <a:lnTo>
                    <a:pt x="242341" y="114173"/>
                  </a:lnTo>
                  <a:lnTo>
                    <a:pt x="242341" y="17691"/>
                  </a:lnTo>
                  <a:lnTo>
                    <a:pt x="277126" y="17691"/>
                  </a:lnTo>
                  <a:lnTo>
                    <a:pt x="277126" y="1485"/>
                  </a:lnTo>
                  <a:close/>
                </a:path>
                <a:path w="603250" h="116205">
                  <a:moveTo>
                    <a:pt x="310349" y="1485"/>
                  </a:moveTo>
                  <a:lnTo>
                    <a:pt x="291541" y="1485"/>
                  </a:lnTo>
                  <a:lnTo>
                    <a:pt x="291541" y="114173"/>
                  </a:lnTo>
                  <a:lnTo>
                    <a:pt x="310349" y="114173"/>
                  </a:lnTo>
                  <a:lnTo>
                    <a:pt x="310349" y="1485"/>
                  </a:lnTo>
                  <a:close/>
                </a:path>
                <a:path w="603250" h="116205">
                  <a:moveTo>
                    <a:pt x="412229" y="1485"/>
                  </a:moveTo>
                  <a:lnTo>
                    <a:pt x="377444" y="1485"/>
                  </a:lnTo>
                  <a:lnTo>
                    <a:pt x="358863" y="1485"/>
                  </a:lnTo>
                  <a:lnTo>
                    <a:pt x="324154" y="1485"/>
                  </a:lnTo>
                  <a:lnTo>
                    <a:pt x="324154" y="17691"/>
                  </a:lnTo>
                  <a:lnTo>
                    <a:pt x="358863" y="17691"/>
                  </a:lnTo>
                  <a:lnTo>
                    <a:pt x="358863" y="114173"/>
                  </a:lnTo>
                  <a:lnTo>
                    <a:pt x="377444" y="114173"/>
                  </a:lnTo>
                  <a:lnTo>
                    <a:pt x="377444" y="17691"/>
                  </a:lnTo>
                  <a:lnTo>
                    <a:pt x="412229" y="17691"/>
                  </a:lnTo>
                  <a:lnTo>
                    <a:pt x="412229" y="1485"/>
                  </a:lnTo>
                  <a:close/>
                </a:path>
                <a:path w="603250" h="116205">
                  <a:moveTo>
                    <a:pt x="516509" y="114173"/>
                  </a:moveTo>
                  <a:lnTo>
                    <a:pt x="505675" y="85852"/>
                  </a:lnTo>
                  <a:lnTo>
                    <a:pt x="499478" y="69646"/>
                  </a:lnTo>
                  <a:lnTo>
                    <a:pt x="480783" y="20802"/>
                  </a:lnTo>
                  <a:lnTo>
                    <a:pt x="480783" y="69646"/>
                  </a:lnTo>
                  <a:lnTo>
                    <a:pt x="450443" y="69646"/>
                  </a:lnTo>
                  <a:lnTo>
                    <a:pt x="465594" y="27914"/>
                  </a:lnTo>
                  <a:lnTo>
                    <a:pt x="480783" y="69646"/>
                  </a:lnTo>
                  <a:lnTo>
                    <a:pt x="480783" y="20802"/>
                  </a:lnTo>
                  <a:lnTo>
                    <a:pt x="473392" y="1485"/>
                  </a:lnTo>
                  <a:lnTo>
                    <a:pt x="471017" y="1485"/>
                  </a:lnTo>
                  <a:lnTo>
                    <a:pt x="460171" y="1485"/>
                  </a:lnTo>
                  <a:lnTo>
                    <a:pt x="457784" y="1485"/>
                  </a:lnTo>
                  <a:lnTo>
                    <a:pt x="414820" y="114173"/>
                  </a:lnTo>
                  <a:lnTo>
                    <a:pt x="434263" y="114173"/>
                  </a:lnTo>
                  <a:lnTo>
                    <a:pt x="444550" y="85852"/>
                  </a:lnTo>
                  <a:lnTo>
                    <a:pt x="486689" y="85852"/>
                  </a:lnTo>
                  <a:lnTo>
                    <a:pt x="497001" y="114173"/>
                  </a:lnTo>
                  <a:lnTo>
                    <a:pt x="516509" y="114173"/>
                  </a:lnTo>
                  <a:close/>
                </a:path>
                <a:path w="603250" h="116205">
                  <a:moveTo>
                    <a:pt x="603008" y="79921"/>
                  </a:moveTo>
                  <a:lnTo>
                    <a:pt x="602246" y="75869"/>
                  </a:lnTo>
                  <a:lnTo>
                    <a:pt x="599173" y="68605"/>
                  </a:lnTo>
                  <a:lnTo>
                    <a:pt x="596861" y="65366"/>
                  </a:lnTo>
                  <a:lnTo>
                    <a:pt x="593763" y="62547"/>
                  </a:lnTo>
                  <a:lnTo>
                    <a:pt x="590664" y="59702"/>
                  </a:lnTo>
                  <a:lnTo>
                    <a:pt x="561492" y="47764"/>
                  </a:lnTo>
                  <a:lnTo>
                    <a:pt x="557771" y="46532"/>
                  </a:lnTo>
                  <a:lnTo>
                    <a:pt x="542137" y="33426"/>
                  </a:lnTo>
                  <a:lnTo>
                    <a:pt x="542137" y="28562"/>
                  </a:lnTo>
                  <a:lnTo>
                    <a:pt x="557568" y="16205"/>
                  </a:lnTo>
                  <a:lnTo>
                    <a:pt x="567385" y="16205"/>
                  </a:lnTo>
                  <a:lnTo>
                    <a:pt x="571474" y="17018"/>
                  </a:lnTo>
                  <a:lnTo>
                    <a:pt x="574624" y="18656"/>
                  </a:lnTo>
                  <a:lnTo>
                    <a:pt x="577786" y="20269"/>
                  </a:lnTo>
                  <a:lnTo>
                    <a:pt x="580148" y="22453"/>
                  </a:lnTo>
                  <a:lnTo>
                    <a:pt x="583222" y="28003"/>
                  </a:lnTo>
                  <a:lnTo>
                    <a:pt x="583984" y="31978"/>
                  </a:lnTo>
                  <a:lnTo>
                    <a:pt x="583984" y="37160"/>
                  </a:lnTo>
                  <a:lnTo>
                    <a:pt x="602716" y="37160"/>
                  </a:lnTo>
                  <a:lnTo>
                    <a:pt x="602716" y="29603"/>
                  </a:lnTo>
                  <a:lnTo>
                    <a:pt x="601116" y="23164"/>
                  </a:lnTo>
                  <a:lnTo>
                    <a:pt x="597916" y="17830"/>
                  </a:lnTo>
                  <a:lnTo>
                    <a:pt x="594753" y="12509"/>
                  </a:lnTo>
                  <a:lnTo>
                    <a:pt x="590156" y="8216"/>
                  </a:lnTo>
                  <a:lnTo>
                    <a:pt x="584136" y="4940"/>
                  </a:lnTo>
                  <a:lnTo>
                    <a:pt x="578116" y="1651"/>
                  </a:lnTo>
                  <a:lnTo>
                    <a:pt x="570852" y="0"/>
                  </a:lnTo>
                  <a:lnTo>
                    <a:pt x="556552" y="0"/>
                  </a:lnTo>
                  <a:lnTo>
                    <a:pt x="524268" y="22885"/>
                  </a:lnTo>
                  <a:lnTo>
                    <a:pt x="523328" y="27101"/>
                  </a:lnTo>
                  <a:lnTo>
                    <a:pt x="523328" y="36220"/>
                  </a:lnTo>
                  <a:lnTo>
                    <a:pt x="554558" y="64147"/>
                  </a:lnTo>
                  <a:lnTo>
                    <a:pt x="565048" y="67246"/>
                  </a:lnTo>
                  <a:lnTo>
                    <a:pt x="569150" y="68668"/>
                  </a:lnTo>
                  <a:lnTo>
                    <a:pt x="572350" y="70053"/>
                  </a:lnTo>
                  <a:lnTo>
                    <a:pt x="575551" y="71412"/>
                  </a:lnTo>
                  <a:lnTo>
                    <a:pt x="577989" y="72796"/>
                  </a:lnTo>
                  <a:lnTo>
                    <a:pt x="581355" y="75565"/>
                  </a:lnTo>
                  <a:lnTo>
                    <a:pt x="582523" y="77089"/>
                  </a:lnTo>
                  <a:lnTo>
                    <a:pt x="583806" y="80391"/>
                  </a:lnTo>
                  <a:lnTo>
                    <a:pt x="584136" y="82334"/>
                  </a:lnTo>
                  <a:lnTo>
                    <a:pt x="584136" y="84582"/>
                  </a:lnTo>
                  <a:lnTo>
                    <a:pt x="584136" y="87630"/>
                  </a:lnTo>
                  <a:lnTo>
                    <a:pt x="583349" y="90258"/>
                  </a:lnTo>
                  <a:lnTo>
                    <a:pt x="581787" y="92468"/>
                  </a:lnTo>
                  <a:lnTo>
                    <a:pt x="580250" y="94665"/>
                  </a:lnTo>
                  <a:lnTo>
                    <a:pt x="577913" y="96405"/>
                  </a:lnTo>
                  <a:lnTo>
                    <a:pt x="574763" y="97663"/>
                  </a:lnTo>
                  <a:lnTo>
                    <a:pt x="571639" y="98907"/>
                  </a:lnTo>
                  <a:lnTo>
                    <a:pt x="567728" y="99529"/>
                  </a:lnTo>
                  <a:lnTo>
                    <a:pt x="559752" y="99529"/>
                  </a:lnTo>
                  <a:lnTo>
                    <a:pt x="538645" y="83172"/>
                  </a:lnTo>
                  <a:lnTo>
                    <a:pt x="538645" y="78346"/>
                  </a:lnTo>
                  <a:lnTo>
                    <a:pt x="519912" y="78346"/>
                  </a:lnTo>
                  <a:lnTo>
                    <a:pt x="519912" y="85623"/>
                  </a:lnTo>
                  <a:lnTo>
                    <a:pt x="521169" y="91478"/>
                  </a:lnTo>
                  <a:lnTo>
                    <a:pt x="552691" y="114935"/>
                  </a:lnTo>
                  <a:lnTo>
                    <a:pt x="557822" y="115658"/>
                  </a:lnTo>
                  <a:lnTo>
                    <a:pt x="568947" y="115658"/>
                  </a:lnTo>
                  <a:lnTo>
                    <a:pt x="602030" y="93522"/>
                  </a:lnTo>
                  <a:lnTo>
                    <a:pt x="603008" y="89192"/>
                  </a:lnTo>
                  <a:lnTo>
                    <a:pt x="603008" y="79921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3" name="object 13"/>
          <p:cNvGrpSpPr/>
          <p:nvPr/>
        </p:nvGrpSpPr>
        <p:grpSpPr>
          <a:xfrm>
            <a:off x="4297781" y="1290985"/>
            <a:ext cx="455930" cy="114300"/>
            <a:chOff x="4297781" y="1290985"/>
            <a:chExt cx="455930" cy="114300"/>
          </a:xfrm>
        </p:grpSpPr>
        <p:pic>
          <p:nvPicPr>
            <p:cNvPr id="14" name="object 14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4429459" y="1290985"/>
              <a:ext cx="82803" cy="114171"/>
            </a:xfrm>
            <a:prstGeom prst="rect">
              <a:avLst/>
            </a:prstGeom>
          </p:spPr>
        </p:pic>
        <p:pic>
          <p:nvPicPr>
            <p:cNvPr id="15" name="object 15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4297781" y="1290985"/>
              <a:ext cx="112164" cy="112684"/>
            </a:xfrm>
            <a:prstGeom prst="rect">
              <a:avLst/>
            </a:prstGeom>
          </p:spPr>
        </p:pic>
        <p:sp>
          <p:nvSpPr>
            <p:cNvPr id="16" name="object 16"/>
            <p:cNvSpPr/>
            <p:nvPr/>
          </p:nvSpPr>
          <p:spPr>
            <a:xfrm>
              <a:off x="4532465" y="1290992"/>
              <a:ext cx="116205" cy="113030"/>
            </a:xfrm>
            <a:custGeom>
              <a:avLst/>
              <a:gdLst/>
              <a:ahLst/>
              <a:cxnLst/>
              <a:rect l="l" t="t" r="r" b="b"/>
              <a:pathLst>
                <a:path w="116204" h="113030">
                  <a:moveTo>
                    <a:pt x="83019" y="109004"/>
                  </a:moveTo>
                  <a:lnTo>
                    <a:pt x="60794" y="68834"/>
                  </a:lnTo>
                  <a:lnTo>
                    <a:pt x="58648" y="64947"/>
                  </a:lnTo>
                  <a:lnTo>
                    <a:pt x="61709" y="63474"/>
                  </a:lnTo>
                  <a:lnTo>
                    <a:pt x="67475" y="59093"/>
                  </a:lnTo>
                  <a:lnTo>
                    <a:pt x="69710" y="57378"/>
                  </a:lnTo>
                  <a:lnTo>
                    <a:pt x="72796" y="53670"/>
                  </a:lnTo>
                  <a:lnTo>
                    <a:pt x="77114" y="44869"/>
                  </a:lnTo>
                  <a:lnTo>
                    <a:pt x="78193" y="40017"/>
                  </a:lnTo>
                  <a:lnTo>
                    <a:pt x="78193" y="27254"/>
                  </a:lnTo>
                  <a:lnTo>
                    <a:pt x="76593" y="20916"/>
                  </a:lnTo>
                  <a:lnTo>
                    <a:pt x="73698" y="16205"/>
                  </a:lnTo>
                  <a:lnTo>
                    <a:pt x="70218" y="10515"/>
                  </a:lnTo>
                  <a:lnTo>
                    <a:pt x="65659" y="6604"/>
                  </a:lnTo>
                  <a:lnTo>
                    <a:pt x="59461" y="3873"/>
                  </a:lnTo>
                  <a:lnTo>
                    <a:pt x="59461" y="30924"/>
                  </a:lnTo>
                  <a:lnTo>
                    <a:pt x="59461" y="38036"/>
                  </a:lnTo>
                  <a:lnTo>
                    <a:pt x="43281" y="52692"/>
                  </a:lnTo>
                  <a:lnTo>
                    <a:pt x="18796" y="52692"/>
                  </a:lnTo>
                  <a:lnTo>
                    <a:pt x="18796" y="16205"/>
                  </a:lnTo>
                  <a:lnTo>
                    <a:pt x="43205" y="16205"/>
                  </a:lnTo>
                  <a:lnTo>
                    <a:pt x="59461" y="30924"/>
                  </a:lnTo>
                  <a:lnTo>
                    <a:pt x="59461" y="3873"/>
                  </a:lnTo>
                  <a:lnTo>
                    <a:pt x="53708" y="1320"/>
                  </a:lnTo>
                  <a:lnTo>
                    <a:pt x="46494" y="0"/>
                  </a:lnTo>
                  <a:lnTo>
                    <a:pt x="0" y="0"/>
                  </a:lnTo>
                  <a:lnTo>
                    <a:pt x="0" y="112687"/>
                  </a:lnTo>
                  <a:lnTo>
                    <a:pt x="18796" y="112687"/>
                  </a:lnTo>
                  <a:lnTo>
                    <a:pt x="18796" y="68834"/>
                  </a:lnTo>
                  <a:lnTo>
                    <a:pt x="40627" y="68834"/>
                  </a:lnTo>
                  <a:lnTo>
                    <a:pt x="64147" y="112687"/>
                  </a:lnTo>
                  <a:lnTo>
                    <a:pt x="83019" y="112687"/>
                  </a:lnTo>
                  <a:lnTo>
                    <a:pt x="83019" y="109004"/>
                  </a:lnTo>
                  <a:close/>
                </a:path>
                <a:path w="116204" h="113030">
                  <a:moveTo>
                    <a:pt x="115620" y="0"/>
                  </a:moveTo>
                  <a:lnTo>
                    <a:pt x="96812" y="0"/>
                  </a:lnTo>
                  <a:lnTo>
                    <a:pt x="96812" y="112687"/>
                  </a:lnTo>
                  <a:lnTo>
                    <a:pt x="115620" y="112687"/>
                  </a:lnTo>
                  <a:lnTo>
                    <a:pt x="115620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7" name="object 17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4670739" y="1290985"/>
              <a:ext cx="82803" cy="112684"/>
            </a:xfrm>
            <a:prstGeom prst="rect">
              <a:avLst/>
            </a:prstGeom>
          </p:spPr>
        </p:pic>
      </p:grpSp>
      <p:grpSp>
        <p:nvGrpSpPr>
          <p:cNvPr id="18" name="object 18"/>
          <p:cNvGrpSpPr/>
          <p:nvPr/>
        </p:nvGrpSpPr>
        <p:grpSpPr>
          <a:xfrm>
            <a:off x="4810916" y="1289498"/>
            <a:ext cx="879475" cy="116205"/>
            <a:chOff x="4810916" y="1289498"/>
            <a:chExt cx="879475" cy="116205"/>
          </a:xfrm>
        </p:grpSpPr>
        <p:pic>
          <p:nvPicPr>
            <p:cNvPr id="19" name="object 19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4810916" y="1290985"/>
              <a:ext cx="314500" cy="112684"/>
            </a:xfrm>
            <a:prstGeom prst="rect">
              <a:avLst/>
            </a:prstGeom>
          </p:spPr>
        </p:pic>
        <p:sp>
          <p:nvSpPr>
            <p:cNvPr id="20" name="object 20"/>
            <p:cNvSpPr/>
            <p:nvPr/>
          </p:nvSpPr>
          <p:spPr>
            <a:xfrm>
              <a:off x="5147081" y="1290992"/>
              <a:ext cx="118110" cy="113030"/>
            </a:xfrm>
            <a:custGeom>
              <a:avLst/>
              <a:gdLst/>
              <a:ahLst/>
              <a:cxnLst/>
              <a:rect l="l" t="t" r="r" b="b"/>
              <a:pathLst>
                <a:path w="118110" h="113030">
                  <a:moveTo>
                    <a:pt x="82359" y="28448"/>
                  </a:moveTo>
                  <a:lnTo>
                    <a:pt x="80784" y="22377"/>
                  </a:lnTo>
                  <a:lnTo>
                    <a:pt x="77165" y="16205"/>
                  </a:lnTo>
                  <a:lnTo>
                    <a:pt x="74510" y="11671"/>
                  </a:lnTo>
                  <a:lnTo>
                    <a:pt x="69938" y="7493"/>
                  </a:lnTo>
                  <a:lnTo>
                    <a:pt x="63550" y="4318"/>
                  </a:lnTo>
                  <a:lnTo>
                    <a:pt x="63550" y="32004"/>
                  </a:lnTo>
                  <a:lnTo>
                    <a:pt x="63550" y="39090"/>
                  </a:lnTo>
                  <a:lnTo>
                    <a:pt x="47371" y="54114"/>
                  </a:lnTo>
                  <a:lnTo>
                    <a:pt x="18808" y="54114"/>
                  </a:lnTo>
                  <a:lnTo>
                    <a:pt x="18808" y="16205"/>
                  </a:lnTo>
                  <a:lnTo>
                    <a:pt x="47345" y="16205"/>
                  </a:lnTo>
                  <a:lnTo>
                    <a:pt x="63550" y="32004"/>
                  </a:lnTo>
                  <a:lnTo>
                    <a:pt x="63550" y="4318"/>
                  </a:lnTo>
                  <a:lnTo>
                    <a:pt x="57924" y="1498"/>
                  </a:lnTo>
                  <a:lnTo>
                    <a:pt x="50673" y="0"/>
                  </a:lnTo>
                  <a:lnTo>
                    <a:pt x="0" y="0"/>
                  </a:lnTo>
                  <a:lnTo>
                    <a:pt x="0" y="112687"/>
                  </a:lnTo>
                  <a:lnTo>
                    <a:pt x="18808" y="112687"/>
                  </a:lnTo>
                  <a:lnTo>
                    <a:pt x="18808" y="70243"/>
                  </a:lnTo>
                  <a:lnTo>
                    <a:pt x="50647" y="70243"/>
                  </a:lnTo>
                  <a:lnTo>
                    <a:pt x="82359" y="42583"/>
                  </a:lnTo>
                  <a:lnTo>
                    <a:pt x="82359" y="28448"/>
                  </a:lnTo>
                  <a:close/>
                </a:path>
                <a:path w="118110" h="113030">
                  <a:moveTo>
                    <a:pt x="117525" y="0"/>
                  </a:moveTo>
                  <a:lnTo>
                    <a:pt x="98717" y="0"/>
                  </a:lnTo>
                  <a:lnTo>
                    <a:pt x="98717" y="112687"/>
                  </a:lnTo>
                  <a:lnTo>
                    <a:pt x="117525" y="112687"/>
                  </a:lnTo>
                  <a:lnTo>
                    <a:pt x="117525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1" name="object 21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5287263" y="1289498"/>
              <a:ext cx="402948" cy="115657"/>
            </a:xfrm>
            <a:prstGeom prst="rect">
              <a:avLst/>
            </a:prstGeom>
          </p:spPr>
        </p:pic>
      </p:grpSp>
      <p:pic>
        <p:nvPicPr>
          <p:cNvPr id="22" name="object 22"/>
          <p:cNvPicPr/>
          <p:nvPr/>
        </p:nvPicPr>
        <p:blipFill>
          <a:blip r:embed="rId11" cstate="print"/>
          <a:stretch>
            <a:fillRect/>
          </a:stretch>
        </p:blipFill>
        <p:spPr>
          <a:xfrm>
            <a:off x="925930" y="1737520"/>
            <a:ext cx="217593" cy="114171"/>
          </a:xfrm>
          <a:prstGeom prst="rect">
            <a:avLst/>
          </a:prstGeom>
        </p:spPr>
      </p:pic>
      <p:graphicFrame>
        <p:nvGraphicFramePr>
          <p:cNvPr id="23" name="object 2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76118655"/>
              </p:ext>
            </p:extLst>
          </p:nvPr>
        </p:nvGraphicFramePr>
        <p:xfrm>
          <a:off x="841694" y="1644043"/>
          <a:ext cx="5857240" cy="4890741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759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9883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9756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1816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3091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0541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38176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36206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206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206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206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206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6206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6206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6206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6206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6206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6206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6206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6206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18393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</a:tbl>
          </a:graphicData>
        </a:graphic>
      </p:graphicFrame>
      <p:pic>
        <p:nvPicPr>
          <p:cNvPr id="24" name="object 24"/>
          <p:cNvPicPr/>
          <p:nvPr/>
        </p:nvPicPr>
        <p:blipFill>
          <a:blip r:embed="rId12" cstate="print"/>
          <a:stretch>
            <a:fillRect/>
          </a:stretch>
        </p:blipFill>
        <p:spPr>
          <a:xfrm>
            <a:off x="1427014" y="1649989"/>
            <a:ext cx="394935" cy="289233"/>
          </a:xfrm>
          <a:prstGeom prst="rect">
            <a:avLst/>
          </a:prstGeom>
        </p:spPr>
      </p:pic>
      <p:grpSp>
        <p:nvGrpSpPr>
          <p:cNvPr id="25" name="object 25"/>
          <p:cNvGrpSpPr/>
          <p:nvPr/>
        </p:nvGrpSpPr>
        <p:grpSpPr>
          <a:xfrm>
            <a:off x="2101257" y="1736033"/>
            <a:ext cx="639445" cy="123825"/>
            <a:chOff x="2101257" y="1736033"/>
            <a:chExt cx="639445" cy="123825"/>
          </a:xfrm>
        </p:grpSpPr>
        <p:pic>
          <p:nvPicPr>
            <p:cNvPr id="26" name="object 26"/>
            <p:cNvPicPr/>
            <p:nvPr/>
          </p:nvPicPr>
          <p:blipFill>
            <a:blip r:embed="rId13" cstate="print"/>
            <a:stretch>
              <a:fillRect/>
            </a:stretch>
          </p:blipFill>
          <p:spPr>
            <a:xfrm>
              <a:off x="2101257" y="1737520"/>
              <a:ext cx="87709" cy="112684"/>
            </a:xfrm>
            <a:prstGeom prst="rect">
              <a:avLst/>
            </a:prstGeom>
          </p:spPr>
        </p:pic>
        <p:pic>
          <p:nvPicPr>
            <p:cNvPr id="27" name="object 27"/>
            <p:cNvPicPr/>
            <p:nvPr/>
          </p:nvPicPr>
          <p:blipFill>
            <a:blip r:embed="rId14" cstate="print"/>
            <a:stretch>
              <a:fillRect/>
            </a:stretch>
          </p:blipFill>
          <p:spPr>
            <a:xfrm>
              <a:off x="2212029" y="1736033"/>
              <a:ext cx="284565" cy="123462"/>
            </a:xfrm>
            <a:prstGeom prst="rect">
              <a:avLst/>
            </a:prstGeom>
          </p:spPr>
        </p:pic>
        <p:pic>
          <p:nvPicPr>
            <p:cNvPr id="28" name="object 28"/>
            <p:cNvPicPr/>
            <p:nvPr/>
          </p:nvPicPr>
          <p:blipFill>
            <a:blip r:embed="rId15" cstate="print"/>
            <a:stretch>
              <a:fillRect/>
            </a:stretch>
          </p:blipFill>
          <p:spPr>
            <a:xfrm>
              <a:off x="2519656" y="1736033"/>
              <a:ext cx="220502" cy="115657"/>
            </a:xfrm>
            <a:prstGeom prst="rect">
              <a:avLst/>
            </a:prstGeom>
          </p:spPr>
        </p:pic>
      </p:grpSp>
      <p:pic>
        <p:nvPicPr>
          <p:cNvPr id="29" name="object 29"/>
          <p:cNvPicPr/>
          <p:nvPr/>
        </p:nvPicPr>
        <p:blipFill>
          <a:blip r:embed="rId16" cstate="print"/>
          <a:stretch>
            <a:fillRect/>
          </a:stretch>
        </p:blipFill>
        <p:spPr>
          <a:xfrm>
            <a:off x="2899186" y="1731574"/>
            <a:ext cx="364242" cy="120117"/>
          </a:xfrm>
          <a:prstGeom prst="rect">
            <a:avLst/>
          </a:prstGeom>
        </p:spPr>
      </p:pic>
      <p:pic>
        <p:nvPicPr>
          <p:cNvPr id="30" name="object 30"/>
          <p:cNvPicPr/>
          <p:nvPr/>
        </p:nvPicPr>
        <p:blipFill>
          <a:blip r:embed="rId17" cstate="print"/>
          <a:stretch>
            <a:fillRect/>
          </a:stretch>
        </p:blipFill>
        <p:spPr>
          <a:xfrm>
            <a:off x="3535372" y="1648502"/>
            <a:ext cx="540077" cy="290719"/>
          </a:xfrm>
          <a:prstGeom prst="rect">
            <a:avLst/>
          </a:prstGeom>
        </p:spPr>
      </p:pic>
      <p:pic>
        <p:nvPicPr>
          <p:cNvPr id="31" name="object 31"/>
          <p:cNvPicPr/>
          <p:nvPr/>
        </p:nvPicPr>
        <p:blipFill>
          <a:blip r:embed="rId18" cstate="print"/>
          <a:stretch>
            <a:fillRect/>
          </a:stretch>
        </p:blipFill>
        <p:spPr>
          <a:xfrm>
            <a:off x="4565449" y="1644043"/>
            <a:ext cx="477783" cy="120117"/>
          </a:xfrm>
          <a:prstGeom prst="rect">
            <a:avLst/>
          </a:prstGeom>
        </p:spPr>
      </p:pic>
      <p:pic>
        <p:nvPicPr>
          <p:cNvPr id="32" name="object 32"/>
          <p:cNvPicPr/>
          <p:nvPr/>
        </p:nvPicPr>
        <p:blipFill>
          <a:blip r:embed="rId19" cstate="print"/>
          <a:stretch>
            <a:fillRect/>
          </a:stretch>
        </p:blipFill>
        <p:spPr>
          <a:xfrm>
            <a:off x="4446927" y="1823565"/>
            <a:ext cx="399246" cy="145909"/>
          </a:xfrm>
          <a:prstGeom prst="rect">
            <a:avLst/>
          </a:prstGeom>
        </p:spPr>
      </p:pic>
      <p:pic>
        <p:nvPicPr>
          <p:cNvPr id="33" name="object 33"/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4895311" y="1825051"/>
            <a:ext cx="253455" cy="114171"/>
          </a:xfrm>
          <a:prstGeom prst="rect">
            <a:avLst/>
          </a:prstGeom>
        </p:spPr>
      </p:pic>
      <p:sp>
        <p:nvSpPr>
          <p:cNvPr id="34" name="object 34"/>
          <p:cNvSpPr/>
          <p:nvPr/>
        </p:nvSpPr>
        <p:spPr>
          <a:xfrm>
            <a:off x="5477065" y="1648510"/>
            <a:ext cx="525145" cy="116205"/>
          </a:xfrm>
          <a:custGeom>
            <a:avLst/>
            <a:gdLst/>
            <a:ahLst/>
            <a:cxnLst/>
            <a:rect l="l" t="t" r="r" b="b"/>
            <a:pathLst>
              <a:path w="525145" h="116205">
                <a:moveTo>
                  <a:pt x="87972" y="40652"/>
                </a:moveTo>
                <a:lnTo>
                  <a:pt x="87007" y="31559"/>
                </a:lnTo>
                <a:lnTo>
                  <a:pt x="84848" y="24142"/>
                </a:lnTo>
                <a:lnTo>
                  <a:pt x="81508" y="18389"/>
                </a:lnTo>
                <a:lnTo>
                  <a:pt x="78193" y="12649"/>
                </a:lnTo>
                <a:lnTo>
                  <a:pt x="73533" y="8153"/>
                </a:lnTo>
                <a:lnTo>
                  <a:pt x="67538" y="4902"/>
                </a:lnTo>
                <a:lnTo>
                  <a:pt x="61544" y="1638"/>
                </a:lnTo>
                <a:lnTo>
                  <a:pt x="54267" y="0"/>
                </a:lnTo>
                <a:lnTo>
                  <a:pt x="38709" y="0"/>
                </a:lnTo>
                <a:lnTo>
                  <a:pt x="32372" y="1257"/>
                </a:lnTo>
                <a:lnTo>
                  <a:pt x="26733" y="3784"/>
                </a:lnTo>
                <a:lnTo>
                  <a:pt x="21082" y="6286"/>
                </a:lnTo>
                <a:lnTo>
                  <a:pt x="16256" y="9867"/>
                </a:lnTo>
                <a:lnTo>
                  <a:pt x="12268" y="14528"/>
                </a:lnTo>
                <a:lnTo>
                  <a:pt x="8280" y="19164"/>
                </a:lnTo>
                <a:lnTo>
                  <a:pt x="5232" y="24688"/>
                </a:lnTo>
                <a:lnTo>
                  <a:pt x="3124" y="31102"/>
                </a:lnTo>
                <a:lnTo>
                  <a:pt x="1041" y="37528"/>
                </a:lnTo>
                <a:lnTo>
                  <a:pt x="0" y="44640"/>
                </a:lnTo>
                <a:lnTo>
                  <a:pt x="0" y="71081"/>
                </a:lnTo>
                <a:lnTo>
                  <a:pt x="16078" y="105803"/>
                </a:lnTo>
                <a:lnTo>
                  <a:pt x="37795" y="115658"/>
                </a:lnTo>
                <a:lnTo>
                  <a:pt x="53505" y="115658"/>
                </a:lnTo>
                <a:lnTo>
                  <a:pt x="81470" y="97078"/>
                </a:lnTo>
                <a:lnTo>
                  <a:pt x="84836" y="91351"/>
                </a:lnTo>
                <a:lnTo>
                  <a:pt x="87007" y="84086"/>
                </a:lnTo>
                <a:lnTo>
                  <a:pt x="87972" y="75298"/>
                </a:lnTo>
                <a:lnTo>
                  <a:pt x="69316" y="75298"/>
                </a:lnTo>
                <a:lnTo>
                  <a:pt x="68351" y="81368"/>
                </a:lnTo>
                <a:lnTo>
                  <a:pt x="67017" y="86055"/>
                </a:lnTo>
                <a:lnTo>
                  <a:pt x="63614" y="92671"/>
                </a:lnTo>
                <a:lnTo>
                  <a:pt x="61150" y="95186"/>
                </a:lnTo>
                <a:lnTo>
                  <a:pt x="54660" y="98653"/>
                </a:lnTo>
                <a:lnTo>
                  <a:pt x="50177" y="99529"/>
                </a:lnTo>
                <a:lnTo>
                  <a:pt x="40043" y="99529"/>
                </a:lnTo>
                <a:lnTo>
                  <a:pt x="18732" y="68376"/>
                </a:lnTo>
                <a:lnTo>
                  <a:pt x="18732" y="46774"/>
                </a:lnTo>
                <a:lnTo>
                  <a:pt x="34048" y="18732"/>
                </a:lnTo>
                <a:lnTo>
                  <a:pt x="37363" y="17043"/>
                </a:lnTo>
                <a:lnTo>
                  <a:pt x="41262" y="16205"/>
                </a:lnTo>
                <a:lnTo>
                  <a:pt x="50927" y="16205"/>
                </a:lnTo>
                <a:lnTo>
                  <a:pt x="55067" y="17094"/>
                </a:lnTo>
                <a:lnTo>
                  <a:pt x="58166" y="18872"/>
                </a:lnTo>
                <a:lnTo>
                  <a:pt x="61290" y="20637"/>
                </a:lnTo>
                <a:lnTo>
                  <a:pt x="63703" y="23190"/>
                </a:lnTo>
                <a:lnTo>
                  <a:pt x="65417" y="26530"/>
                </a:lnTo>
                <a:lnTo>
                  <a:pt x="67144" y="29857"/>
                </a:lnTo>
                <a:lnTo>
                  <a:pt x="68440" y="34556"/>
                </a:lnTo>
                <a:lnTo>
                  <a:pt x="69278" y="40652"/>
                </a:lnTo>
                <a:lnTo>
                  <a:pt x="87972" y="40652"/>
                </a:lnTo>
                <a:close/>
              </a:path>
              <a:path w="525145" h="116205">
                <a:moveTo>
                  <a:pt x="170243" y="110299"/>
                </a:moveTo>
                <a:lnTo>
                  <a:pt x="169252" y="108000"/>
                </a:lnTo>
                <a:lnTo>
                  <a:pt x="168529" y="105410"/>
                </a:lnTo>
                <a:lnTo>
                  <a:pt x="168414" y="104660"/>
                </a:lnTo>
                <a:lnTo>
                  <a:pt x="167640" y="99656"/>
                </a:lnTo>
                <a:lnTo>
                  <a:pt x="167538" y="98348"/>
                </a:lnTo>
                <a:lnTo>
                  <a:pt x="167411" y="79159"/>
                </a:lnTo>
                <a:lnTo>
                  <a:pt x="167411" y="75069"/>
                </a:lnTo>
                <a:lnTo>
                  <a:pt x="167411" y="60947"/>
                </a:lnTo>
                <a:lnTo>
                  <a:pt x="149326" y="29908"/>
                </a:lnTo>
                <a:lnTo>
                  <a:pt x="149326" y="102057"/>
                </a:lnTo>
                <a:lnTo>
                  <a:pt x="149212" y="99148"/>
                </a:lnTo>
                <a:lnTo>
                  <a:pt x="149212" y="89077"/>
                </a:lnTo>
                <a:lnTo>
                  <a:pt x="146177" y="93192"/>
                </a:lnTo>
                <a:lnTo>
                  <a:pt x="143878" y="95123"/>
                </a:lnTo>
                <a:lnTo>
                  <a:pt x="138036" y="98348"/>
                </a:lnTo>
                <a:lnTo>
                  <a:pt x="134658" y="99148"/>
                </a:lnTo>
                <a:lnTo>
                  <a:pt x="127850" y="99148"/>
                </a:lnTo>
                <a:lnTo>
                  <a:pt x="117690" y="89865"/>
                </a:lnTo>
                <a:lnTo>
                  <a:pt x="117690" y="85623"/>
                </a:lnTo>
                <a:lnTo>
                  <a:pt x="136296" y="75069"/>
                </a:lnTo>
                <a:lnTo>
                  <a:pt x="149212" y="75069"/>
                </a:lnTo>
                <a:lnTo>
                  <a:pt x="149212" y="89077"/>
                </a:lnTo>
                <a:lnTo>
                  <a:pt x="149326" y="102057"/>
                </a:lnTo>
                <a:lnTo>
                  <a:pt x="149326" y="29908"/>
                </a:lnTo>
                <a:lnTo>
                  <a:pt x="146977" y="28867"/>
                </a:lnTo>
                <a:lnTo>
                  <a:pt x="141478" y="27800"/>
                </a:lnTo>
                <a:lnTo>
                  <a:pt x="130200" y="27800"/>
                </a:lnTo>
                <a:lnTo>
                  <a:pt x="101117" y="51308"/>
                </a:lnTo>
                <a:lnTo>
                  <a:pt x="101117" y="56045"/>
                </a:lnTo>
                <a:lnTo>
                  <a:pt x="119329" y="56045"/>
                </a:lnTo>
                <a:lnTo>
                  <a:pt x="119329" y="52819"/>
                </a:lnTo>
                <a:lnTo>
                  <a:pt x="119926" y="50419"/>
                </a:lnTo>
                <a:lnTo>
                  <a:pt x="122326" y="47244"/>
                </a:lnTo>
                <a:lnTo>
                  <a:pt x="124066" y="45935"/>
                </a:lnTo>
                <a:lnTo>
                  <a:pt x="128625" y="43853"/>
                </a:lnTo>
                <a:lnTo>
                  <a:pt x="131343" y="43332"/>
                </a:lnTo>
                <a:lnTo>
                  <a:pt x="137858" y="43332"/>
                </a:lnTo>
                <a:lnTo>
                  <a:pt x="149212" y="53987"/>
                </a:lnTo>
                <a:lnTo>
                  <a:pt x="149212" y="60947"/>
                </a:lnTo>
                <a:lnTo>
                  <a:pt x="132130" y="60947"/>
                </a:lnTo>
                <a:lnTo>
                  <a:pt x="126949" y="61556"/>
                </a:lnTo>
                <a:lnTo>
                  <a:pt x="99402" y="94449"/>
                </a:lnTo>
                <a:lnTo>
                  <a:pt x="100647" y="98869"/>
                </a:lnTo>
                <a:lnTo>
                  <a:pt x="105600" y="106768"/>
                </a:lnTo>
                <a:lnTo>
                  <a:pt x="109042" y="109893"/>
                </a:lnTo>
                <a:lnTo>
                  <a:pt x="117894" y="114503"/>
                </a:lnTo>
                <a:lnTo>
                  <a:pt x="123012" y="115658"/>
                </a:lnTo>
                <a:lnTo>
                  <a:pt x="133502" y="115658"/>
                </a:lnTo>
                <a:lnTo>
                  <a:pt x="150139" y="108000"/>
                </a:lnTo>
                <a:lnTo>
                  <a:pt x="149415" y="103174"/>
                </a:lnTo>
                <a:lnTo>
                  <a:pt x="149961" y="106768"/>
                </a:lnTo>
                <a:lnTo>
                  <a:pt x="150190" y="108000"/>
                </a:lnTo>
                <a:lnTo>
                  <a:pt x="150253" y="108788"/>
                </a:lnTo>
                <a:lnTo>
                  <a:pt x="151053" y="111518"/>
                </a:lnTo>
                <a:lnTo>
                  <a:pt x="152222" y="114173"/>
                </a:lnTo>
                <a:lnTo>
                  <a:pt x="170243" y="114173"/>
                </a:lnTo>
                <a:lnTo>
                  <a:pt x="170243" y="110299"/>
                </a:lnTo>
                <a:close/>
              </a:path>
              <a:path w="525145" h="116205">
                <a:moveTo>
                  <a:pt x="224015" y="113576"/>
                </a:moveTo>
                <a:lnTo>
                  <a:pt x="223939" y="99212"/>
                </a:lnTo>
                <a:lnTo>
                  <a:pt x="223939" y="97929"/>
                </a:lnTo>
                <a:lnTo>
                  <a:pt x="219697" y="98856"/>
                </a:lnTo>
                <a:lnTo>
                  <a:pt x="217690" y="99212"/>
                </a:lnTo>
                <a:lnTo>
                  <a:pt x="212826" y="99212"/>
                </a:lnTo>
                <a:lnTo>
                  <a:pt x="210896" y="98577"/>
                </a:lnTo>
                <a:lnTo>
                  <a:pt x="210108" y="97929"/>
                </a:lnTo>
                <a:lnTo>
                  <a:pt x="208927" y="95973"/>
                </a:lnTo>
                <a:lnTo>
                  <a:pt x="208622" y="94322"/>
                </a:lnTo>
                <a:lnTo>
                  <a:pt x="208622" y="44297"/>
                </a:lnTo>
                <a:lnTo>
                  <a:pt x="223647" y="44297"/>
                </a:lnTo>
                <a:lnTo>
                  <a:pt x="223647" y="29286"/>
                </a:lnTo>
                <a:lnTo>
                  <a:pt x="208622" y="29286"/>
                </a:lnTo>
                <a:lnTo>
                  <a:pt x="208622" y="9740"/>
                </a:lnTo>
                <a:lnTo>
                  <a:pt x="190411" y="9740"/>
                </a:lnTo>
                <a:lnTo>
                  <a:pt x="190411" y="29286"/>
                </a:lnTo>
                <a:lnTo>
                  <a:pt x="175691" y="29286"/>
                </a:lnTo>
                <a:lnTo>
                  <a:pt x="175691" y="44297"/>
                </a:lnTo>
                <a:lnTo>
                  <a:pt x="190411" y="44297"/>
                </a:lnTo>
                <a:lnTo>
                  <a:pt x="190461" y="97929"/>
                </a:lnTo>
                <a:lnTo>
                  <a:pt x="191338" y="102298"/>
                </a:lnTo>
                <a:lnTo>
                  <a:pt x="195059" y="109359"/>
                </a:lnTo>
                <a:lnTo>
                  <a:pt x="197586" y="111874"/>
                </a:lnTo>
                <a:lnTo>
                  <a:pt x="203771" y="114782"/>
                </a:lnTo>
                <a:lnTo>
                  <a:pt x="203492" y="114782"/>
                </a:lnTo>
                <a:lnTo>
                  <a:pt x="207467" y="115658"/>
                </a:lnTo>
                <a:lnTo>
                  <a:pt x="213753" y="115658"/>
                </a:lnTo>
                <a:lnTo>
                  <a:pt x="216001" y="115481"/>
                </a:lnTo>
                <a:lnTo>
                  <a:pt x="219760" y="114782"/>
                </a:lnTo>
                <a:lnTo>
                  <a:pt x="221805" y="114274"/>
                </a:lnTo>
                <a:lnTo>
                  <a:pt x="224015" y="113576"/>
                </a:lnTo>
                <a:close/>
              </a:path>
              <a:path w="525145" h="116205">
                <a:moveTo>
                  <a:pt x="305981" y="110299"/>
                </a:moveTo>
                <a:lnTo>
                  <a:pt x="304990" y="108000"/>
                </a:lnTo>
                <a:lnTo>
                  <a:pt x="304266" y="105410"/>
                </a:lnTo>
                <a:lnTo>
                  <a:pt x="304152" y="104660"/>
                </a:lnTo>
                <a:lnTo>
                  <a:pt x="303377" y="99656"/>
                </a:lnTo>
                <a:lnTo>
                  <a:pt x="303263" y="98348"/>
                </a:lnTo>
                <a:lnTo>
                  <a:pt x="303149" y="79159"/>
                </a:lnTo>
                <a:lnTo>
                  <a:pt x="303149" y="75069"/>
                </a:lnTo>
                <a:lnTo>
                  <a:pt x="303149" y="60947"/>
                </a:lnTo>
                <a:lnTo>
                  <a:pt x="285064" y="29908"/>
                </a:lnTo>
                <a:lnTo>
                  <a:pt x="285064" y="102057"/>
                </a:lnTo>
                <a:lnTo>
                  <a:pt x="284937" y="99148"/>
                </a:lnTo>
                <a:lnTo>
                  <a:pt x="284937" y="89077"/>
                </a:lnTo>
                <a:lnTo>
                  <a:pt x="281901" y="93192"/>
                </a:lnTo>
                <a:lnTo>
                  <a:pt x="279615" y="95123"/>
                </a:lnTo>
                <a:lnTo>
                  <a:pt x="273773" y="98348"/>
                </a:lnTo>
                <a:lnTo>
                  <a:pt x="270395" y="99148"/>
                </a:lnTo>
                <a:lnTo>
                  <a:pt x="263588" y="99148"/>
                </a:lnTo>
                <a:lnTo>
                  <a:pt x="253428" y="89865"/>
                </a:lnTo>
                <a:lnTo>
                  <a:pt x="253428" y="85623"/>
                </a:lnTo>
                <a:lnTo>
                  <a:pt x="272034" y="75069"/>
                </a:lnTo>
                <a:lnTo>
                  <a:pt x="284937" y="75069"/>
                </a:lnTo>
                <a:lnTo>
                  <a:pt x="284937" y="89077"/>
                </a:lnTo>
                <a:lnTo>
                  <a:pt x="285064" y="102057"/>
                </a:lnTo>
                <a:lnTo>
                  <a:pt x="285064" y="29908"/>
                </a:lnTo>
                <a:lnTo>
                  <a:pt x="282714" y="28867"/>
                </a:lnTo>
                <a:lnTo>
                  <a:pt x="277215" y="27800"/>
                </a:lnTo>
                <a:lnTo>
                  <a:pt x="265938" y="27800"/>
                </a:lnTo>
                <a:lnTo>
                  <a:pt x="236855" y="51308"/>
                </a:lnTo>
                <a:lnTo>
                  <a:pt x="236855" y="56045"/>
                </a:lnTo>
                <a:lnTo>
                  <a:pt x="255066" y="56045"/>
                </a:lnTo>
                <a:lnTo>
                  <a:pt x="255066" y="52819"/>
                </a:lnTo>
                <a:lnTo>
                  <a:pt x="255651" y="50419"/>
                </a:lnTo>
                <a:lnTo>
                  <a:pt x="258064" y="47244"/>
                </a:lnTo>
                <a:lnTo>
                  <a:pt x="259803" y="45935"/>
                </a:lnTo>
                <a:lnTo>
                  <a:pt x="264363" y="43853"/>
                </a:lnTo>
                <a:lnTo>
                  <a:pt x="267081" y="43332"/>
                </a:lnTo>
                <a:lnTo>
                  <a:pt x="273596" y="43332"/>
                </a:lnTo>
                <a:lnTo>
                  <a:pt x="284937" y="53987"/>
                </a:lnTo>
                <a:lnTo>
                  <a:pt x="284937" y="60947"/>
                </a:lnTo>
                <a:lnTo>
                  <a:pt x="267868" y="60947"/>
                </a:lnTo>
                <a:lnTo>
                  <a:pt x="262686" y="61556"/>
                </a:lnTo>
                <a:lnTo>
                  <a:pt x="235140" y="94449"/>
                </a:lnTo>
                <a:lnTo>
                  <a:pt x="236385" y="98869"/>
                </a:lnTo>
                <a:lnTo>
                  <a:pt x="241338" y="106768"/>
                </a:lnTo>
                <a:lnTo>
                  <a:pt x="244779" y="109893"/>
                </a:lnTo>
                <a:lnTo>
                  <a:pt x="253631" y="114503"/>
                </a:lnTo>
                <a:lnTo>
                  <a:pt x="258749" y="115658"/>
                </a:lnTo>
                <a:lnTo>
                  <a:pt x="269240" y="115658"/>
                </a:lnTo>
                <a:lnTo>
                  <a:pt x="285877" y="108000"/>
                </a:lnTo>
                <a:lnTo>
                  <a:pt x="285153" y="103174"/>
                </a:lnTo>
                <a:lnTo>
                  <a:pt x="285699" y="106768"/>
                </a:lnTo>
                <a:lnTo>
                  <a:pt x="285927" y="108000"/>
                </a:lnTo>
                <a:lnTo>
                  <a:pt x="285991" y="108788"/>
                </a:lnTo>
                <a:lnTo>
                  <a:pt x="286791" y="111518"/>
                </a:lnTo>
                <a:lnTo>
                  <a:pt x="287959" y="114173"/>
                </a:lnTo>
                <a:lnTo>
                  <a:pt x="305981" y="114173"/>
                </a:lnTo>
                <a:lnTo>
                  <a:pt x="305981" y="110299"/>
                </a:lnTo>
                <a:close/>
              </a:path>
              <a:path w="525145" h="116205">
                <a:moveTo>
                  <a:pt x="359752" y="113576"/>
                </a:moveTo>
                <a:lnTo>
                  <a:pt x="359676" y="99212"/>
                </a:lnTo>
                <a:lnTo>
                  <a:pt x="359676" y="97929"/>
                </a:lnTo>
                <a:lnTo>
                  <a:pt x="355434" y="98856"/>
                </a:lnTo>
                <a:lnTo>
                  <a:pt x="353428" y="99212"/>
                </a:lnTo>
                <a:lnTo>
                  <a:pt x="348564" y="99212"/>
                </a:lnTo>
                <a:lnTo>
                  <a:pt x="346633" y="98577"/>
                </a:lnTo>
                <a:lnTo>
                  <a:pt x="345846" y="97929"/>
                </a:lnTo>
                <a:lnTo>
                  <a:pt x="344665" y="95973"/>
                </a:lnTo>
                <a:lnTo>
                  <a:pt x="344360" y="94322"/>
                </a:lnTo>
                <a:lnTo>
                  <a:pt x="344360" y="44297"/>
                </a:lnTo>
                <a:lnTo>
                  <a:pt x="359371" y="44297"/>
                </a:lnTo>
                <a:lnTo>
                  <a:pt x="359371" y="29286"/>
                </a:lnTo>
                <a:lnTo>
                  <a:pt x="344360" y="29286"/>
                </a:lnTo>
                <a:lnTo>
                  <a:pt x="344360" y="9740"/>
                </a:lnTo>
                <a:lnTo>
                  <a:pt x="326148" y="9740"/>
                </a:lnTo>
                <a:lnTo>
                  <a:pt x="326148" y="29286"/>
                </a:lnTo>
                <a:lnTo>
                  <a:pt x="311429" y="29286"/>
                </a:lnTo>
                <a:lnTo>
                  <a:pt x="311429" y="44297"/>
                </a:lnTo>
                <a:lnTo>
                  <a:pt x="326148" y="44297"/>
                </a:lnTo>
                <a:lnTo>
                  <a:pt x="326199" y="97929"/>
                </a:lnTo>
                <a:lnTo>
                  <a:pt x="327075" y="102298"/>
                </a:lnTo>
                <a:lnTo>
                  <a:pt x="330796" y="109359"/>
                </a:lnTo>
                <a:lnTo>
                  <a:pt x="333324" y="111874"/>
                </a:lnTo>
                <a:lnTo>
                  <a:pt x="339509" y="114782"/>
                </a:lnTo>
                <a:lnTo>
                  <a:pt x="339229" y="114782"/>
                </a:lnTo>
                <a:lnTo>
                  <a:pt x="343192" y="115658"/>
                </a:lnTo>
                <a:lnTo>
                  <a:pt x="349491" y="115658"/>
                </a:lnTo>
                <a:lnTo>
                  <a:pt x="351739" y="115481"/>
                </a:lnTo>
                <a:lnTo>
                  <a:pt x="355498" y="114782"/>
                </a:lnTo>
                <a:lnTo>
                  <a:pt x="357543" y="114274"/>
                </a:lnTo>
                <a:lnTo>
                  <a:pt x="359752" y="113576"/>
                </a:lnTo>
                <a:close/>
              </a:path>
              <a:path w="525145" h="116205">
                <a:moveTo>
                  <a:pt x="441718" y="110299"/>
                </a:moveTo>
                <a:lnTo>
                  <a:pt x="440728" y="108000"/>
                </a:lnTo>
                <a:lnTo>
                  <a:pt x="440004" y="105410"/>
                </a:lnTo>
                <a:lnTo>
                  <a:pt x="439889" y="104660"/>
                </a:lnTo>
                <a:lnTo>
                  <a:pt x="439115" y="99656"/>
                </a:lnTo>
                <a:lnTo>
                  <a:pt x="439000" y="98348"/>
                </a:lnTo>
                <a:lnTo>
                  <a:pt x="438886" y="79159"/>
                </a:lnTo>
                <a:lnTo>
                  <a:pt x="438886" y="75069"/>
                </a:lnTo>
                <a:lnTo>
                  <a:pt x="438886" y="60947"/>
                </a:lnTo>
                <a:lnTo>
                  <a:pt x="420801" y="29908"/>
                </a:lnTo>
                <a:lnTo>
                  <a:pt x="420801" y="102057"/>
                </a:lnTo>
                <a:lnTo>
                  <a:pt x="420674" y="99148"/>
                </a:lnTo>
                <a:lnTo>
                  <a:pt x="420674" y="89077"/>
                </a:lnTo>
                <a:lnTo>
                  <a:pt x="417639" y="93192"/>
                </a:lnTo>
                <a:lnTo>
                  <a:pt x="415353" y="95123"/>
                </a:lnTo>
                <a:lnTo>
                  <a:pt x="409511" y="98348"/>
                </a:lnTo>
                <a:lnTo>
                  <a:pt x="406133" y="99148"/>
                </a:lnTo>
                <a:lnTo>
                  <a:pt x="399326" y="99148"/>
                </a:lnTo>
                <a:lnTo>
                  <a:pt x="389166" y="89865"/>
                </a:lnTo>
                <a:lnTo>
                  <a:pt x="389166" y="85623"/>
                </a:lnTo>
                <a:lnTo>
                  <a:pt x="407771" y="75069"/>
                </a:lnTo>
                <a:lnTo>
                  <a:pt x="420674" y="75069"/>
                </a:lnTo>
                <a:lnTo>
                  <a:pt x="420674" y="89077"/>
                </a:lnTo>
                <a:lnTo>
                  <a:pt x="420801" y="102057"/>
                </a:lnTo>
                <a:lnTo>
                  <a:pt x="420801" y="29908"/>
                </a:lnTo>
                <a:lnTo>
                  <a:pt x="418452" y="28867"/>
                </a:lnTo>
                <a:lnTo>
                  <a:pt x="412953" y="27800"/>
                </a:lnTo>
                <a:lnTo>
                  <a:pt x="401675" y="27800"/>
                </a:lnTo>
                <a:lnTo>
                  <a:pt x="372592" y="51308"/>
                </a:lnTo>
                <a:lnTo>
                  <a:pt x="372592" y="56045"/>
                </a:lnTo>
                <a:lnTo>
                  <a:pt x="390804" y="56045"/>
                </a:lnTo>
                <a:lnTo>
                  <a:pt x="390804" y="52819"/>
                </a:lnTo>
                <a:lnTo>
                  <a:pt x="391388" y="50419"/>
                </a:lnTo>
                <a:lnTo>
                  <a:pt x="393801" y="47244"/>
                </a:lnTo>
                <a:lnTo>
                  <a:pt x="395541" y="45935"/>
                </a:lnTo>
                <a:lnTo>
                  <a:pt x="400100" y="43853"/>
                </a:lnTo>
                <a:lnTo>
                  <a:pt x="402818" y="43332"/>
                </a:lnTo>
                <a:lnTo>
                  <a:pt x="409333" y="43332"/>
                </a:lnTo>
                <a:lnTo>
                  <a:pt x="420674" y="53987"/>
                </a:lnTo>
                <a:lnTo>
                  <a:pt x="420674" y="60947"/>
                </a:lnTo>
                <a:lnTo>
                  <a:pt x="403606" y="60947"/>
                </a:lnTo>
                <a:lnTo>
                  <a:pt x="398411" y="61556"/>
                </a:lnTo>
                <a:lnTo>
                  <a:pt x="370878" y="94449"/>
                </a:lnTo>
                <a:lnTo>
                  <a:pt x="372122" y="98869"/>
                </a:lnTo>
                <a:lnTo>
                  <a:pt x="377075" y="106768"/>
                </a:lnTo>
                <a:lnTo>
                  <a:pt x="380517" y="109893"/>
                </a:lnTo>
                <a:lnTo>
                  <a:pt x="389356" y="114503"/>
                </a:lnTo>
                <a:lnTo>
                  <a:pt x="394487" y="115658"/>
                </a:lnTo>
                <a:lnTo>
                  <a:pt x="404977" y="115658"/>
                </a:lnTo>
                <a:lnTo>
                  <a:pt x="421614" y="108000"/>
                </a:lnTo>
                <a:lnTo>
                  <a:pt x="420890" y="103174"/>
                </a:lnTo>
                <a:lnTo>
                  <a:pt x="421436" y="106768"/>
                </a:lnTo>
                <a:lnTo>
                  <a:pt x="421652" y="108000"/>
                </a:lnTo>
                <a:lnTo>
                  <a:pt x="421728" y="108788"/>
                </a:lnTo>
                <a:lnTo>
                  <a:pt x="422529" y="111518"/>
                </a:lnTo>
                <a:lnTo>
                  <a:pt x="423684" y="114173"/>
                </a:lnTo>
                <a:lnTo>
                  <a:pt x="441718" y="114173"/>
                </a:lnTo>
                <a:lnTo>
                  <a:pt x="441718" y="110299"/>
                </a:lnTo>
                <a:close/>
              </a:path>
              <a:path w="525145" h="116205">
                <a:moveTo>
                  <a:pt x="524700" y="114173"/>
                </a:moveTo>
                <a:lnTo>
                  <a:pt x="524662" y="53441"/>
                </a:lnTo>
                <a:lnTo>
                  <a:pt x="524052" y="48971"/>
                </a:lnTo>
                <a:lnTo>
                  <a:pt x="523951" y="48653"/>
                </a:lnTo>
                <a:lnTo>
                  <a:pt x="522401" y="43853"/>
                </a:lnTo>
                <a:lnTo>
                  <a:pt x="521500" y="41021"/>
                </a:lnTo>
                <a:lnTo>
                  <a:pt x="500888" y="27800"/>
                </a:lnTo>
                <a:lnTo>
                  <a:pt x="491477" y="27800"/>
                </a:lnTo>
                <a:lnTo>
                  <a:pt x="486727" y="28829"/>
                </a:lnTo>
                <a:lnTo>
                  <a:pt x="478155" y="32943"/>
                </a:lnTo>
                <a:lnTo>
                  <a:pt x="474624" y="35699"/>
                </a:lnTo>
                <a:lnTo>
                  <a:pt x="474713" y="37731"/>
                </a:lnTo>
                <a:lnTo>
                  <a:pt x="474573" y="35763"/>
                </a:lnTo>
                <a:lnTo>
                  <a:pt x="474497" y="32943"/>
                </a:lnTo>
                <a:lnTo>
                  <a:pt x="474395" y="30708"/>
                </a:lnTo>
                <a:lnTo>
                  <a:pt x="474345" y="29286"/>
                </a:lnTo>
                <a:lnTo>
                  <a:pt x="456984" y="29286"/>
                </a:lnTo>
                <a:lnTo>
                  <a:pt x="456984" y="114173"/>
                </a:lnTo>
                <a:lnTo>
                  <a:pt x="475195" y="114173"/>
                </a:lnTo>
                <a:lnTo>
                  <a:pt x="475195" y="70980"/>
                </a:lnTo>
                <a:lnTo>
                  <a:pt x="475195" y="54800"/>
                </a:lnTo>
                <a:lnTo>
                  <a:pt x="489508" y="43853"/>
                </a:lnTo>
                <a:lnTo>
                  <a:pt x="495706" y="43853"/>
                </a:lnTo>
                <a:lnTo>
                  <a:pt x="498259" y="44348"/>
                </a:lnTo>
                <a:lnTo>
                  <a:pt x="500240" y="45339"/>
                </a:lnTo>
                <a:lnTo>
                  <a:pt x="502246" y="46304"/>
                </a:lnTo>
                <a:lnTo>
                  <a:pt x="503770" y="47879"/>
                </a:lnTo>
                <a:lnTo>
                  <a:pt x="505879" y="52209"/>
                </a:lnTo>
                <a:lnTo>
                  <a:pt x="506336" y="54800"/>
                </a:lnTo>
                <a:lnTo>
                  <a:pt x="506412" y="114173"/>
                </a:lnTo>
                <a:lnTo>
                  <a:pt x="524700" y="11417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35" name="object 35"/>
          <p:cNvPicPr/>
          <p:nvPr/>
        </p:nvPicPr>
        <p:blipFill>
          <a:blip r:embed="rId21" cstate="print"/>
          <a:stretch>
            <a:fillRect/>
          </a:stretch>
        </p:blipFill>
        <p:spPr>
          <a:xfrm>
            <a:off x="6059186" y="1644043"/>
            <a:ext cx="496807" cy="120117"/>
          </a:xfrm>
          <a:prstGeom prst="rect">
            <a:avLst/>
          </a:prstGeom>
        </p:spPr>
      </p:pic>
      <p:pic>
        <p:nvPicPr>
          <p:cNvPr id="36" name="object 36"/>
          <p:cNvPicPr/>
          <p:nvPr/>
        </p:nvPicPr>
        <p:blipFill>
          <a:blip r:embed="rId22" cstate="print"/>
          <a:stretch>
            <a:fillRect/>
          </a:stretch>
        </p:blipFill>
        <p:spPr>
          <a:xfrm>
            <a:off x="5705192" y="1810111"/>
            <a:ext cx="277657" cy="163563"/>
          </a:xfrm>
          <a:prstGeom prst="rect">
            <a:avLst/>
          </a:prstGeom>
        </p:spPr>
      </p:pic>
      <p:pic>
        <p:nvPicPr>
          <p:cNvPr id="37" name="object 37"/>
          <p:cNvPicPr/>
          <p:nvPr/>
        </p:nvPicPr>
        <p:blipFill>
          <a:blip r:embed="rId23" cstate="print"/>
          <a:stretch>
            <a:fillRect/>
          </a:stretch>
        </p:blipFill>
        <p:spPr>
          <a:xfrm>
            <a:off x="6033795" y="1810148"/>
            <a:ext cx="292850" cy="163526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object 3"/>
          <p:cNvGrpSpPr/>
          <p:nvPr/>
        </p:nvGrpSpPr>
        <p:grpSpPr>
          <a:xfrm>
            <a:off x="1739715" y="1295239"/>
            <a:ext cx="742315" cy="113030"/>
            <a:chOff x="1739715" y="1295239"/>
            <a:chExt cx="742315" cy="113030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739715" y="1295239"/>
              <a:ext cx="296106" cy="113030"/>
            </a:xfrm>
            <a:prstGeom prst="rect">
              <a:avLst/>
            </a:prstGeom>
          </p:spPr>
        </p:pic>
        <p:sp>
          <p:nvSpPr>
            <p:cNvPr id="5" name="object 5"/>
            <p:cNvSpPr/>
            <p:nvPr/>
          </p:nvSpPr>
          <p:spPr>
            <a:xfrm>
              <a:off x="2058123" y="1295424"/>
              <a:ext cx="117475" cy="113030"/>
            </a:xfrm>
            <a:custGeom>
              <a:avLst/>
              <a:gdLst/>
              <a:ahLst/>
              <a:cxnLst/>
              <a:rect l="l" t="t" r="r" b="b"/>
              <a:pathLst>
                <a:path w="117475" h="113030">
                  <a:moveTo>
                    <a:pt x="82359" y="28448"/>
                  </a:moveTo>
                  <a:lnTo>
                    <a:pt x="80784" y="22377"/>
                  </a:lnTo>
                  <a:lnTo>
                    <a:pt x="77165" y="16205"/>
                  </a:lnTo>
                  <a:lnTo>
                    <a:pt x="74510" y="11671"/>
                  </a:lnTo>
                  <a:lnTo>
                    <a:pt x="69938" y="7505"/>
                  </a:lnTo>
                  <a:lnTo>
                    <a:pt x="63550" y="4318"/>
                  </a:lnTo>
                  <a:lnTo>
                    <a:pt x="63550" y="32016"/>
                  </a:lnTo>
                  <a:lnTo>
                    <a:pt x="63550" y="39103"/>
                  </a:lnTo>
                  <a:lnTo>
                    <a:pt x="47371" y="54114"/>
                  </a:lnTo>
                  <a:lnTo>
                    <a:pt x="18796" y="54114"/>
                  </a:lnTo>
                  <a:lnTo>
                    <a:pt x="18796" y="16205"/>
                  </a:lnTo>
                  <a:lnTo>
                    <a:pt x="47345" y="16205"/>
                  </a:lnTo>
                  <a:lnTo>
                    <a:pt x="63550" y="32016"/>
                  </a:lnTo>
                  <a:lnTo>
                    <a:pt x="63550" y="4318"/>
                  </a:lnTo>
                  <a:lnTo>
                    <a:pt x="57924" y="1498"/>
                  </a:lnTo>
                  <a:lnTo>
                    <a:pt x="50660" y="0"/>
                  </a:lnTo>
                  <a:lnTo>
                    <a:pt x="0" y="0"/>
                  </a:lnTo>
                  <a:lnTo>
                    <a:pt x="0" y="112687"/>
                  </a:lnTo>
                  <a:lnTo>
                    <a:pt x="18796" y="112687"/>
                  </a:lnTo>
                  <a:lnTo>
                    <a:pt x="18796" y="70243"/>
                  </a:lnTo>
                  <a:lnTo>
                    <a:pt x="50634" y="70243"/>
                  </a:lnTo>
                  <a:lnTo>
                    <a:pt x="82359" y="42595"/>
                  </a:lnTo>
                  <a:lnTo>
                    <a:pt x="82359" y="28448"/>
                  </a:lnTo>
                  <a:close/>
                </a:path>
                <a:path w="117475" h="113030">
                  <a:moveTo>
                    <a:pt x="116890" y="0"/>
                  </a:moveTo>
                  <a:lnTo>
                    <a:pt x="98082" y="0"/>
                  </a:lnTo>
                  <a:lnTo>
                    <a:pt x="98082" y="112687"/>
                  </a:lnTo>
                  <a:lnTo>
                    <a:pt x="116890" y="112687"/>
                  </a:lnTo>
                  <a:lnTo>
                    <a:pt x="116890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6" name="object 6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2197668" y="1295425"/>
              <a:ext cx="284337" cy="112684"/>
            </a:xfrm>
            <a:prstGeom prst="rect">
              <a:avLst/>
            </a:prstGeom>
          </p:spPr>
        </p:pic>
      </p:grpSp>
      <p:pic>
        <p:nvPicPr>
          <p:cNvPr id="7" name="object 7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2542084" y="1295424"/>
            <a:ext cx="114730" cy="113576"/>
          </a:xfrm>
          <a:prstGeom prst="rect">
            <a:avLst/>
          </a:prstGeom>
        </p:spPr>
      </p:pic>
      <p:sp>
        <p:nvSpPr>
          <p:cNvPr id="8" name="object 8"/>
          <p:cNvSpPr/>
          <p:nvPr/>
        </p:nvSpPr>
        <p:spPr>
          <a:xfrm>
            <a:off x="2713964" y="1293939"/>
            <a:ext cx="601345" cy="116205"/>
          </a:xfrm>
          <a:custGeom>
            <a:avLst/>
            <a:gdLst/>
            <a:ahLst/>
            <a:cxnLst/>
            <a:rect l="l" t="t" r="r" b="b"/>
            <a:pathLst>
              <a:path w="601345" h="116205">
                <a:moveTo>
                  <a:pt x="71513" y="1485"/>
                </a:moveTo>
                <a:lnTo>
                  <a:pt x="18808" y="1485"/>
                </a:lnTo>
                <a:lnTo>
                  <a:pt x="11226" y="1485"/>
                </a:lnTo>
                <a:lnTo>
                  <a:pt x="11226" y="1308"/>
                </a:lnTo>
                <a:lnTo>
                  <a:pt x="0" y="1308"/>
                </a:lnTo>
                <a:lnTo>
                  <a:pt x="0" y="17818"/>
                </a:lnTo>
                <a:lnTo>
                  <a:pt x="0" y="49568"/>
                </a:lnTo>
                <a:lnTo>
                  <a:pt x="0" y="66078"/>
                </a:lnTo>
                <a:lnTo>
                  <a:pt x="0" y="114338"/>
                </a:lnTo>
                <a:lnTo>
                  <a:pt x="18808" y="114338"/>
                </a:lnTo>
                <a:lnTo>
                  <a:pt x="18808" y="66382"/>
                </a:lnTo>
                <a:lnTo>
                  <a:pt x="64147" y="66382"/>
                </a:lnTo>
                <a:lnTo>
                  <a:pt x="64147" y="50177"/>
                </a:lnTo>
                <a:lnTo>
                  <a:pt x="18808" y="50177"/>
                </a:lnTo>
                <a:lnTo>
                  <a:pt x="11226" y="50177"/>
                </a:lnTo>
                <a:lnTo>
                  <a:pt x="11226" y="49568"/>
                </a:lnTo>
                <a:lnTo>
                  <a:pt x="18808" y="49568"/>
                </a:lnTo>
                <a:lnTo>
                  <a:pt x="18808" y="17818"/>
                </a:lnTo>
                <a:lnTo>
                  <a:pt x="11226" y="17818"/>
                </a:lnTo>
                <a:lnTo>
                  <a:pt x="11226" y="17691"/>
                </a:lnTo>
                <a:lnTo>
                  <a:pt x="18808" y="17691"/>
                </a:lnTo>
                <a:lnTo>
                  <a:pt x="71513" y="17691"/>
                </a:lnTo>
                <a:lnTo>
                  <a:pt x="71513" y="1485"/>
                </a:lnTo>
                <a:close/>
              </a:path>
              <a:path w="601345" h="116205">
                <a:moveTo>
                  <a:pt x="172783" y="46037"/>
                </a:moveTo>
                <a:lnTo>
                  <a:pt x="171691" y="38519"/>
                </a:lnTo>
                <a:lnTo>
                  <a:pt x="169545" y="31889"/>
                </a:lnTo>
                <a:lnTo>
                  <a:pt x="167411" y="25196"/>
                </a:lnTo>
                <a:lnTo>
                  <a:pt x="164338" y="19481"/>
                </a:lnTo>
                <a:lnTo>
                  <a:pt x="161937" y="16649"/>
                </a:lnTo>
                <a:lnTo>
                  <a:pt x="156260" y="9944"/>
                </a:lnTo>
                <a:lnTo>
                  <a:pt x="154127" y="8343"/>
                </a:lnTo>
                <a:lnTo>
                  <a:pt x="154127" y="48018"/>
                </a:lnTo>
                <a:lnTo>
                  <a:pt x="154127" y="67551"/>
                </a:lnTo>
                <a:lnTo>
                  <a:pt x="131457" y="99085"/>
                </a:lnTo>
                <a:lnTo>
                  <a:pt x="123024" y="99085"/>
                </a:lnTo>
                <a:lnTo>
                  <a:pt x="99936" y="67551"/>
                </a:lnTo>
                <a:lnTo>
                  <a:pt x="99936" y="48018"/>
                </a:lnTo>
                <a:lnTo>
                  <a:pt x="122885" y="16649"/>
                </a:lnTo>
                <a:lnTo>
                  <a:pt x="131254" y="16649"/>
                </a:lnTo>
                <a:lnTo>
                  <a:pt x="152234" y="37833"/>
                </a:lnTo>
                <a:lnTo>
                  <a:pt x="153492" y="42545"/>
                </a:lnTo>
                <a:lnTo>
                  <a:pt x="140169" y="1270"/>
                </a:lnTo>
                <a:lnTo>
                  <a:pt x="133908" y="0"/>
                </a:lnTo>
                <a:lnTo>
                  <a:pt x="120281" y="0"/>
                </a:lnTo>
                <a:lnTo>
                  <a:pt x="86753" y="25196"/>
                </a:lnTo>
                <a:lnTo>
                  <a:pt x="81280" y="46037"/>
                </a:lnTo>
                <a:lnTo>
                  <a:pt x="81280" y="69608"/>
                </a:lnTo>
                <a:lnTo>
                  <a:pt x="98158" y="105752"/>
                </a:lnTo>
                <a:lnTo>
                  <a:pt x="120434" y="115658"/>
                </a:lnTo>
                <a:lnTo>
                  <a:pt x="134061" y="115658"/>
                </a:lnTo>
                <a:lnTo>
                  <a:pt x="167513" y="90538"/>
                </a:lnTo>
                <a:lnTo>
                  <a:pt x="172783" y="69608"/>
                </a:lnTo>
                <a:lnTo>
                  <a:pt x="172783" y="46037"/>
                </a:lnTo>
                <a:close/>
              </a:path>
              <a:path w="601345" h="116205">
                <a:moveTo>
                  <a:pt x="274586" y="110502"/>
                </a:moveTo>
                <a:lnTo>
                  <a:pt x="252361" y="70319"/>
                </a:lnTo>
                <a:lnTo>
                  <a:pt x="250202" y="66433"/>
                </a:lnTo>
                <a:lnTo>
                  <a:pt x="253276" y="64973"/>
                </a:lnTo>
                <a:lnTo>
                  <a:pt x="259029" y="60579"/>
                </a:lnTo>
                <a:lnTo>
                  <a:pt x="261277" y="58877"/>
                </a:lnTo>
                <a:lnTo>
                  <a:pt x="264363" y="55156"/>
                </a:lnTo>
                <a:lnTo>
                  <a:pt x="268681" y="46367"/>
                </a:lnTo>
                <a:lnTo>
                  <a:pt x="269748" y="41503"/>
                </a:lnTo>
                <a:lnTo>
                  <a:pt x="269748" y="28740"/>
                </a:lnTo>
                <a:lnTo>
                  <a:pt x="251028" y="5359"/>
                </a:lnTo>
                <a:lnTo>
                  <a:pt x="251028" y="32410"/>
                </a:lnTo>
                <a:lnTo>
                  <a:pt x="251028" y="39522"/>
                </a:lnTo>
                <a:lnTo>
                  <a:pt x="234848" y="54190"/>
                </a:lnTo>
                <a:lnTo>
                  <a:pt x="210362" y="54190"/>
                </a:lnTo>
                <a:lnTo>
                  <a:pt x="210362" y="17691"/>
                </a:lnTo>
                <a:lnTo>
                  <a:pt x="234772" y="17691"/>
                </a:lnTo>
                <a:lnTo>
                  <a:pt x="251028" y="32410"/>
                </a:lnTo>
                <a:lnTo>
                  <a:pt x="251028" y="5359"/>
                </a:lnTo>
                <a:lnTo>
                  <a:pt x="245275" y="2819"/>
                </a:lnTo>
                <a:lnTo>
                  <a:pt x="238061" y="1485"/>
                </a:lnTo>
                <a:lnTo>
                  <a:pt x="191554" y="1485"/>
                </a:lnTo>
                <a:lnTo>
                  <a:pt x="191554" y="114173"/>
                </a:lnTo>
                <a:lnTo>
                  <a:pt x="210362" y="114173"/>
                </a:lnTo>
                <a:lnTo>
                  <a:pt x="210362" y="70319"/>
                </a:lnTo>
                <a:lnTo>
                  <a:pt x="232194" y="70319"/>
                </a:lnTo>
                <a:lnTo>
                  <a:pt x="255701" y="114173"/>
                </a:lnTo>
                <a:lnTo>
                  <a:pt x="274586" y="114173"/>
                </a:lnTo>
                <a:lnTo>
                  <a:pt x="274586" y="110502"/>
                </a:lnTo>
                <a:close/>
              </a:path>
              <a:path w="601345" h="116205">
                <a:moveTo>
                  <a:pt x="383489" y="1485"/>
                </a:moveTo>
                <a:lnTo>
                  <a:pt x="377939" y="1485"/>
                </a:lnTo>
                <a:lnTo>
                  <a:pt x="344093" y="85966"/>
                </a:lnTo>
                <a:lnTo>
                  <a:pt x="310159" y="1485"/>
                </a:lnTo>
                <a:lnTo>
                  <a:pt x="304622" y="1485"/>
                </a:lnTo>
                <a:lnTo>
                  <a:pt x="291426" y="1485"/>
                </a:lnTo>
                <a:lnTo>
                  <a:pt x="287972" y="1485"/>
                </a:lnTo>
                <a:lnTo>
                  <a:pt x="287972" y="114173"/>
                </a:lnTo>
                <a:lnTo>
                  <a:pt x="306705" y="114173"/>
                </a:lnTo>
                <a:lnTo>
                  <a:pt x="306705" y="69684"/>
                </a:lnTo>
                <a:lnTo>
                  <a:pt x="305689" y="36690"/>
                </a:lnTo>
                <a:lnTo>
                  <a:pt x="337096" y="114173"/>
                </a:lnTo>
                <a:lnTo>
                  <a:pt x="350926" y="114173"/>
                </a:lnTo>
                <a:lnTo>
                  <a:pt x="362394" y="85966"/>
                </a:lnTo>
                <a:lnTo>
                  <a:pt x="382409" y="36690"/>
                </a:lnTo>
                <a:lnTo>
                  <a:pt x="383489" y="1485"/>
                </a:lnTo>
                <a:close/>
              </a:path>
              <a:path w="601345" h="116205">
                <a:moveTo>
                  <a:pt x="400138" y="1485"/>
                </a:moveTo>
                <a:lnTo>
                  <a:pt x="396748" y="1485"/>
                </a:lnTo>
                <a:lnTo>
                  <a:pt x="383489" y="1485"/>
                </a:lnTo>
                <a:lnTo>
                  <a:pt x="382435" y="36690"/>
                </a:lnTo>
                <a:lnTo>
                  <a:pt x="381406" y="69684"/>
                </a:lnTo>
                <a:lnTo>
                  <a:pt x="381406" y="114173"/>
                </a:lnTo>
                <a:lnTo>
                  <a:pt x="400138" y="114173"/>
                </a:lnTo>
                <a:lnTo>
                  <a:pt x="400138" y="1485"/>
                </a:lnTo>
                <a:close/>
              </a:path>
              <a:path w="601345" h="116205">
                <a:moveTo>
                  <a:pt x="512076" y="114173"/>
                </a:moveTo>
                <a:lnTo>
                  <a:pt x="501243" y="85852"/>
                </a:lnTo>
                <a:lnTo>
                  <a:pt x="495046" y="69646"/>
                </a:lnTo>
                <a:lnTo>
                  <a:pt x="476351" y="20802"/>
                </a:lnTo>
                <a:lnTo>
                  <a:pt x="476351" y="69646"/>
                </a:lnTo>
                <a:lnTo>
                  <a:pt x="446011" y="69646"/>
                </a:lnTo>
                <a:lnTo>
                  <a:pt x="461162" y="27927"/>
                </a:lnTo>
                <a:lnTo>
                  <a:pt x="476351" y="69646"/>
                </a:lnTo>
                <a:lnTo>
                  <a:pt x="476351" y="20802"/>
                </a:lnTo>
                <a:lnTo>
                  <a:pt x="468960" y="1485"/>
                </a:lnTo>
                <a:lnTo>
                  <a:pt x="466585" y="1485"/>
                </a:lnTo>
                <a:lnTo>
                  <a:pt x="455739" y="1485"/>
                </a:lnTo>
                <a:lnTo>
                  <a:pt x="453351" y="1485"/>
                </a:lnTo>
                <a:lnTo>
                  <a:pt x="410387" y="114173"/>
                </a:lnTo>
                <a:lnTo>
                  <a:pt x="429831" y="114173"/>
                </a:lnTo>
                <a:lnTo>
                  <a:pt x="440118" y="85852"/>
                </a:lnTo>
                <a:lnTo>
                  <a:pt x="482244" y="85852"/>
                </a:lnTo>
                <a:lnTo>
                  <a:pt x="492569" y="114173"/>
                </a:lnTo>
                <a:lnTo>
                  <a:pt x="512076" y="114173"/>
                </a:lnTo>
                <a:close/>
              </a:path>
              <a:path w="601345" h="116205">
                <a:moveTo>
                  <a:pt x="601256" y="1485"/>
                </a:moveTo>
                <a:lnTo>
                  <a:pt x="566470" y="1485"/>
                </a:lnTo>
                <a:lnTo>
                  <a:pt x="547890" y="1485"/>
                </a:lnTo>
                <a:lnTo>
                  <a:pt x="513168" y="1485"/>
                </a:lnTo>
                <a:lnTo>
                  <a:pt x="513168" y="17691"/>
                </a:lnTo>
                <a:lnTo>
                  <a:pt x="547890" y="17691"/>
                </a:lnTo>
                <a:lnTo>
                  <a:pt x="547890" y="114173"/>
                </a:lnTo>
                <a:lnTo>
                  <a:pt x="566470" y="114173"/>
                </a:lnTo>
                <a:lnTo>
                  <a:pt x="566470" y="17691"/>
                </a:lnTo>
                <a:lnTo>
                  <a:pt x="601256" y="17691"/>
                </a:lnTo>
                <a:lnTo>
                  <a:pt x="601256" y="1485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3363633" y="1293939"/>
            <a:ext cx="678815" cy="116205"/>
          </a:xfrm>
          <a:custGeom>
            <a:avLst/>
            <a:gdLst/>
            <a:ahLst/>
            <a:cxnLst/>
            <a:rect l="l" t="t" r="r" b="b"/>
            <a:pathLst>
              <a:path w="678814" h="116205">
                <a:moveTo>
                  <a:pt x="87972" y="40665"/>
                </a:moveTo>
                <a:lnTo>
                  <a:pt x="87007" y="31572"/>
                </a:lnTo>
                <a:lnTo>
                  <a:pt x="84848" y="24155"/>
                </a:lnTo>
                <a:lnTo>
                  <a:pt x="81508" y="18402"/>
                </a:lnTo>
                <a:lnTo>
                  <a:pt x="78193" y="12649"/>
                </a:lnTo>
                <a:lnTo>
                  <a:pt x="73533" y="8153"/>
                </a:lnTo>
                <a:lnTo>
                  <a:pt x="67538" y="4914"/>
                </a:lnTo>
                <a:lnTo>
                  <a:pt x="61544" y="1638"/>
                </a:lnTo>
                <a:lnTo>
                  <a:pt x="54267" y="0"/>
                </a:lnTo>
                <a:lnTo>
                  <a:pt x="38709" y="0"/>
                </a:lnTo>
                <a:lnTo>
                  <a:pt x="32372" y="1270"/>
                </a:lnTo>
                <a:lnTo>
                  <a:pt x="26733" y="3797"/>
                </a:lnTo>
                <a:lnTo>
                  <a:pt x="21082" y="6299"/>
                </a:lnTo>
                <a:lnTo>
                  <a:pt x="16256" y="9880"/>
                </a:lnTo>
                <a:lnTo>
                  <a:pt x="12268" y="14541"/>
                </a:lnTo>
                <a:lnTo>
                  <a:pt x="8280" y="19164"/>
                </a:lnTo>
                <a:lnTo>
                  <a:pt x="5232" y="24701"/>
                </a:lnTo>
                <a:lnTo>
                  <a:pt x="3124" y="31115"/>
                </a:lnTo>
                <a:lnTo>
                  <a:pt x="1041" y="37528"/>
                </a:lnTo>
                <a:lnTo>
                  <a:pt x="0" y="44653"/>
                </a:lnTo>
                <a:lnTo>
                  <a:pt x="0" y="71094"/>
                </a:lnTo>
                <a:lnTo>
                  <a:pt x="16078" y="105816"/>
                </a:lnTo>
                <a:lnTo>
                  <a:pt x="37795" y="115658"/>
                </a:lnTo>
                <a:lnTo>
                  <a:pt x="53492" y="115658"/>
                </a:lnTo>
                <a:lnTo>
                  <a:pt x="81470" y="97078"/>
                </a:lnTo>
                <a:lnTo>
                  <a:pt x="84836" y="91351"/>
                </a:lnTo>
                <a:lnTo>
                  <a:pt x="87007" y="84099"/>
                </a:lnTo>
                <a:lnTo>
                  <a:pt x="87972" y="75298"/>
                </a:lnTo>
                <a:lnTo>
                  <a:pt x="69316" y="75298"/>
                </a:lnTo>
                <a:lnTo>
                  <a:pt x="68351" y="81368"/>
                </a:lnTo>
                <a:lnTo>
                  <a:pt x="67017" y="86067"/>
                </a:lnTo>
                <a:lnTo>
                  <a:pt x="63614" y="92684"/>
                </a:lnTo>
                <a:lnTo>
                  <a:pt x="61150" y="95199"/>
                </a:lnTo>
                <a:lnTo>
                  <a:pt x="54660" y="98666"/>
                </a:lnTo>
                <a:lnTo>
                  <a:pt x="50177" y="99529"/>
                </a:lnTo>
                <a:lnTo>
                  <a:pt x="40043" y="99529"/>
                </a:lnTo>
                <a:lnTo>
                  <a:pt x="18732" y="68389"/>
                </a:lnTo>
                <a:lnTo>
                  <a:pt x="18732" y="46786"/>
                </a:lnTo>
                <a:lnTo>
                  <a:pt x="34048" y="18732"/>
                </a:lnTo>
                <a:lnTo>
                  <a:pt x="37363" y="17056"/>
                </a:lnTo>
                <a:lnTo>
                  <a:pt x="41262" y="16205"/>
                </a:lnTo>
                <a:lnTo>
                  <a:pt x="50927" y="16205"/>
                </a:lnTo>
                <a:lnTo>
                  <a:pt x="55067" y="17106"/>
                </a:lnTo>
                <a:lnTo>
                  <a:pt x="58166" y="18884"/>
                </a:lnTo>
                <a:lnTo>
                  <a:pt x="61290" y="20650"/>
                </a:lnTo>
                <a:lnTo>
                  <a:pt x="63703" y="23190"/>
                </a:lnTo>
                <a:lnTo>
                  <a:pt x="65417" y="26543"/>
                </a:lnTo>
                <a:lnTo>
                  <a:pt x="67144" y="29857"/>
                </a:lnTo>
                <a:lnTo>
                  <a:pt x="68440" y="34569"/>
                </a:lnTo>
                <a:lnTo>
                  <a:pt x="69278" y="40665"/>
                </a:lnTo>
                <a:lnTo>
                  <a:pt x="87972" y="40665"/>
                </a:lnTo>
                <a:close/>
              </a:path>
              <a:path w="678814" h="116205">
                <a:moveTo>
                  <a:pt x="194132" y="114173"/>
                </a:moveTo>
                <a:lnTo>
                  <a:pt x="183299" y="85852"/>
                </a:lnTo>
                <a:lnTo>
                  <a:pt x="177101" y="69646"/>
                </a:lnTo>
                <a:lnTo>
                  <a:pt x="158407" y="20777"/>
                </a:lnTo>
                <a:lnTo>
                  <a:pt x="158407" y="69646"/>
                </a:lnTo>
                <a:lnTo>
                  <a:pt x="128066" y="69646"/>
                </a:lnTo>
                <a:lnTo>
                  <a:pt x="143230" y="27927"/>
                </a:lnTo>
                <a:lnTo>
                  <a:pt x="158407" y="69646"/>
                </a:lnTo>
                <a:lnTo>
                  <a:pt x="158407" y="20777"/>
                </a:lnTo>
                <a:lnTo>
                  <a:pt x="151028" y="1485"/>
                </a:lnTo>
                <a:lnTo>
                  <a:pt x="148653" y="1485"/>
                </a:lnTo>
                <a:lnTo>
                  <a:pt x="137795" y="1485"/>
                </a:lnTo>
                <a:lnTo>
                  <a:pt x="135420" y="1485"/>
                </a:lnTo>
                <a:lnTo>
                  <a:pt x="92456" y="114173"/>
                </a:lnTo>
                <a:lnTo>
                  <a:pt x="111887" y="114173"/>
                </a:lnTo>
                <a:lnTo>
                  <a:pt x="122186" y="85852"/>
                </a:lnTo>
                <a:lnTo>
                  <a:pt x="164312" y="85852"/>
                </a:lnTo>
                <a:lnTo>
                  <a:pt x="174625" y="114173"/>
                </a:lnTo>
                <a:lnTo>
                  <a:pt x="194132" y="114173"/>
                </a:lnTo>
                <a:close/>
              </a:path>
              <a:path w="678814" h="116205">
                <a:moveTo>
                  <a:pt x="283311" y="1485"/>
                </a:moveTo>
                <a:lnTo>
                  <a:pt x="248526" y="1485"/>
                </a:lnTo>
                <a:lnTo>
                  <a:pt x="229946" y="1485"/>
                </a:lnTo>
                <a:lnTo>
                  <a:pt x="195237" y="1485"/>
                </a:lnTo>
                <a:lnTo>
                  <a:pt x="195237" y="17691"/>
                </a:lnTo>
                <a:lnTo>
                  <a:pt x="229946" y="17691"/>
                </a:lnTo>
                <a:lnTo>
                  <a:pt x="229946" y="114173"/>
                </a:lnTo>
                <a:lnTo>
                  <a:pt x="248526" y="114173"/>
                </a:lnTo>
                <a:lnTo>
                  <a:pt x="248526" y="17691"/>
                </a:lnTo>
                <a:lnTo>
                  <a:pt x="283311" y="17691"/>
                </a:lnTo>
                <a:lnTo>
                  <a:pt x="283311" y="1485"/>
                </a:lnTo>
                <a:close/>
              </a:path>
              <a:path w="678814" h="116205">
                <a:moveTo>
                  <a:pt x="387591" y="114173"/>
                </a:moveTo>
                <a:lnTo>
                  <a:pt x="376758" y="85852"/>
                </a:lnTo>
                <a:lnTo>
                  <a:pt x="370560" y="69646"/>
                </a:lnTo>
                <a:lnTo>
                  <a:pt x="351866" y="20777"/>
                </a:lnTo>
                <a:lnTo>
                  <a:pt x="351866" y="69646"/>
                </a:lnTo>
                <a:lnTo>
                  <a:pt x="321525" y="69646"/>
                </a:lnTo>
                <a:lnTo>
                  <a:pt x="336689" y="27927"/>
                </a:lnTo>
                <a:lnTo>
                  <a:pt x="351866" y="69646"/>
                </a:lnTo>
                <a:lnTo>
                  <a:pt x="351866" y="20777"/>
                </a:lnTo>
                <a:lnTo>
                  <a:pt x="344487" y="1485"/>
                </a:lnTo>
                <a:lnTo>
                  <a:pt x="342099" y="1485"/>
                </a:lnTo>
                <a:lnTo>
                  <a:pt x="331254" y="1485"/>
                </a:lnTo>
                <a:lnTo>
                  <a:pt x="328879" y="1485"/>
                </a:lnTo>
                <a:lnTo>
                  <a:pt x="285915" y="114173"/>
                </a:lnTo>
                <a:lnTo>
                  <a:pt x="305346" y="114173"/>
                </a:lnTo>
                <a:lnTo>
                  <a:pt x="315633" y="85852"/>
                </a:lnTo>
                <a:lnTo>
                  <a:pt x="357771" y="85852"/>
                </a:lnTo>
                <a:lnTo>
                  <a:pt x="368084" y="114173"/>
                </a:lnTo>
                <a:lnTo>
                  <a:pt x="387591" y="114173"/>
                </a:lnTo>
                <a:close/>
              </a:path>
              <a:path w="678814" h="116205">
                <a:moveTo>
                  <a:pt x="476770" y="1485"/>
                </a:moveTo>
                <a:lnTo>
                  <a:pt x="441985" y="1485"/>
                </a:lnTo>
                <a:lnTo>
                  <a:pt x="423405" y="1485"/>
                </a:lnTo>
                <a:lnTo>
                  <a:pt x="388696" y="1485"/>
                </a:lnTo>
                <a:lnTo>
                  <a:pt x="388696" y="17691"/>
                </a:lnTo>
                <a:lnTo>
                  <a:pt x="423405" y="17691"/>
                </a:lnTo>
                <a:lnTo>
                  <a:pt x="423405" y="114173"/>
                </a:lnTo>
                <a:lnTo>
                  <a:pt x="441985" y="114173"/>
                </a:lnTo>
                <a:lnTo>
                  <a:pt x="441985" y="17691"/>
                </a:lnTo>
                <a:lnTo>
                  <a:pt x="476770" y="17691"/>
                </a:lnTo>
                <a:lnTo>
                  <a:pt x="476770" y="1485"/>
                </a:lnTo>
                <a:close/>
              </a:path>
              <a:path w="678814" h="116205">
                <a:moveTo>
                  <a:pt x="581050" y="114173"/>
                </a:moveTo>
                <a:lnTo>
                  <a:pt x="570217" y="85852"/>
                </a:lnTo>
                <a:lnTo>
                  <a:pt x="564019" y="69646"/>
                </a:lnTo>
                <a:lnTo>
                  <a:pt x="545325" y="20802"/>
                </a:lnTo>
                <a:lnTo>
                  <a:pt x="545325" y="69646"/>
                </a:lnTo>
                <a:lnTo>
                  <a:pt x="514985" y="69646"/>
                </a:lnTo>
                <a:lnTo>
                  <a:pt x="530136" y="27927"/>
                </a:lnTo>
                <a:lnTo>
                  <a:pt x="545325" y="69646"/>
                </a:lnTo>
                <a:lnTo>
                  <a:pt x="545325" y="20802"/>
                </a:lnTo>
                <a:lnTo>
                  <a:pt x="537933" y="1485"/>
                </a:lnTo>
                <a:lnTo>
                  <a:pt x="535559" y="1485"/>
                </a:lnTo>
                <a:lnTo>
                  <a:pt x="524713" y="1485"/>
                </a:lnTo>
                <a:lnTo>
                  <a:pt x="522325" y="1485"/>
                </a:lnTo>
                <a:lnTo>
                  <a:pt x="479361" y="114173"/>
                </a:lnTo>
                <a:lnTo>
                  <a:pt x="498805" y="114173"/>
                </a:lnTo>
                <a:lnTo>
                  <a:pt x="509092" y="85852"/>
                </a:lnTo>
                <a:lnTo>
                  <a:pt x="551218" y="85852"/>
                </a:lnTo>
                <a:lnTo>
                  <a:pt x="561543" y="114173"/>
                </a:lnTo>
                <a:lnTo>
                  <a:pt x="581050" y="114173"/>
                </a:lnTo>
                <a:close/>
              </a:path>
              <a:path w="678814" h="116205">
                <a:moveTo>
                  <a:pt x="678700" y="1485"/>
                </a:moveTo>
                <a:lnTo>
                  <a:pt x="660044" y="1485"/>
                </a:lnTo>
                <a:lnTo>
                  <a:pt x="660044" y="79946"/>
                </a:lnTo>
                <a:lnTo>
                  <a:pt x="608761" y="1485"/>
                </a:lnTo>
                <a:lnTo>
                  <a:pt x="590994" y="1485"/>
                </a:lnTo>
                <a:lnTo>
                  <a:pt x="590994" y="114173"/>
                </a:lnTo>
                <a:lnTo>
                  <a:pt x="609803" y="114173"/>
                </a:lnTo>
                <a:lnTo>
                  <a:pt x="609803" y="35979"/>
                </a:lnTo>
                <a:lnTo>
                  <a:pt x="660869" y="114173"/>
                </a:lnTo>
                <a:lnTo>
                  <a:pt x="678700" y="114173"/>
                </a:lnTo>
                <a:lnTo>
                  <a:pt x="678700" y="1485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10" name="object 10"/>
          <p:cNvGrpSpPr/>
          <p:nvPr/>
        </p:nvGrpSpPr>
        <p:grpSpPr>
          <a:xfrm>
            <a:off x="4102421" y="1293938"/>
            <a:ext cx="1200785" cy="116205"/>
            <a:chOff x="4102421" y="1293938"/>
            <a:chExt cx="1200785" cy="116205"/>
          </a:xfrm>
        </p:grpSpPr>
        <p:pic>
          <p:nvPicPr>
            <p:cNvPr id="11" name="object 11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4102421" y="1295424"/>
              <a:ext cx="82357" cy="112684"/>
            </a:xfrm>
            <a:prstGeom prst="rect">
              <a:avLst/>
            </a:prstGeom>
          </p:spPr>
        </p:pic>
        <p:sp>
          <p:nvSpPr>
            <p:cNvPr id="12" name="object 12"/>
            <p:cNvSpPr/>
            <p:nvPr/>
          </p:nvSpPr>
          <p:spPr>
            <a:xfrm>
              <a:off x="4199458" y="1293939"/>
              <a:ext cx="1103630" cy="116205"/>
            </a:xfrm>
            <a:custGeom>
              <a:avLst/>
              <a:gdLst/>
              <a:ahLst/>
              <a:cxnLst/>
              <a:rect l="l" t="t" r="r" b="b"/>
              <a:pathLst>
                <a:path w="1103629" h="116205">
                  <a:moveTo>
                    <a:pt x="73215" y="98044"/>
                  </a:moveTo>
                  <a:lnTo>
                    <a:pt x="18808" y="98044"/>
                  </a:lnTo>
                  <a:lnTo>
                    <a:pt x="11455" y="98044"/>
                  </a:lnTo>
                  <a:lnTo>
                    <a:pt x="11455" y="97828"/>
                  </a:lnTo>
                  <a:lnTo>
                    <a:pt x="18808" y="97828"/>
                  </a:lnTo>
                  <a:lnTo>
                    <a:pt x="18808" y="64147"/>
                  </a:lnTo>
                  <a:lnTo>
                    <a:pt x="65633" y="64147"/>
                  </a:lnTo>
                  <a:lnTo>
                    <a:pt x="65633" y="48018"/>
                  </a:lnTo>
                  <a:lnTo>
                    <a:pt x="18808" y="48018"/>
                  </a:lnTo>
                  <a:lnTo>
                    <a:pt x="18808" y="17818"/>
                  </a:lnTo>
                  <a:lnTo>
                    <a:pt x="11455" y="17818"/>
                  </a:lnTo>
                  <a:lnTo>
                    <a:pt x="11455" y="17691"/>
                  </a:lnTo>
                  <a:lnTo>
                    <a:pt x="18808" y="17691"/>
                  </a:lnTo>
                  <a:lnTo>
                    <a:pt x="72478" y="17691"/>
                  </a:lnTo>
                  <a:lnTo>
                    <a:pt x="72478" y="1485"/>
                  </a:lnTo>
                  <a:lnTo>
                    <a:pt x="18808" y="1485"/>
                  </a:lnTo>
                  <a:lnTo>
                    <a:pt x="11455" y="1485"/>
                  </a:lnTo>
                  <a:lnTo>
                    <a:pt x="11455" y="1308"/>
                  </a:lnTo>
                  <a:lnTo>
                    <a:pt x="0" y="1308"/>
                  </a:lnTo>
                  <a:lnTo>
                    <a:pt x="0" y="17818"/>
                  </a:lnTo>
                  <a:lnTo>
                    <a:pt x="0" y="48298"/>
                  </a:lnTo>
                  <a:lnTo>
                    <a:pt x="0" y="63538"/>
                  </a:lnTo>
                  <a:lnTo>
                    <a:pt x="0" y="97828"/>
                  </a:lnTo>
                  <a:lnTo>
                    <a:pt x="0" y="114338"/>
                  </a:lnTo>
                  <a:lnTo>
                    <a:pt x="11455" y="114338"/>
                  </a:lnTo>
                  <a:lnTo>
                    <a:pt x="11455" y="114173"/>
                  </a:lnTo>
                  <a:lnTo>
                    <a:pt x="18808" y="114173"/>
                  </a:lnTo>
                  <a:lnTo>
                    <a:pt x="73215" y="114173"/>
                  </a:lnTo>
                  <a:lnTo>
                    <a:pt x="73215" y="98044"/>
                  </a:lnTo>
                  <a:close/>
                </a:path>
                <a:path w="1103629" h="116205">
                  <a:moveTo>
                    <a:pt x="171831" y="110502"/>
                  </a:moveTo>
                  <a:lnTo>
                    <a:pt x="149606" y="70319"/>
                  </a:lnTo>
                  <a:lnTo>
                    <a:pt x="147447" y="66433"/>
                  </a:lnTo>
                  <a:lnTo>
                    <a:pt x="150520" y="64973"/>
                  </a:lnTo>
                  <a:lnTo>
                    <a:pt x="156273" y="60579"/>
                  </a:lnTo>
                  <a:lnTo>
                    <a:pt x="158521" y="58877"/>
                  </a:lnTo>
                  <a:lnTo>
                    <a:pt x="161607" y="55156"/>
                  </a:lnTo>
                  <a:lnTo>
                    <a:pt x="165925" y="46367"/>
                  </a:lnTo>
                  <a:lnTo>
                    <a:pt x="166992" y="41503"/>
                  </a:lnTo>
                  <a:lnTo>
                    <a:pt x="166992" y="28740"/>
                  </a:lnTo>
                  <a:lnTo>
                    <a:pt x="148272" y="5359"/>
                  </a:lnTo>
                  <a:lnTo>
                    <a:pt x="148272" y="32410"/>
                  </a:lnTo>
                  <a:lnTo>
                    <a:pt x="148272" y="39522"/>
                  </a:lnTo>
                  <a:lnTo>
                    <a:pt x="132092" y="54190"/>
                  </a:lnTo>
                  <a:lnTo>
                    <a:pt x="107607" y="54190"/>
                  </a:lnTo>
                  <a:lnTo>
                    <a:pt x="107607" y="17691"/>
                  </a:lnTo>
                  <a:lnTo>
                    <a:pt x="132016" y="17691"/>
                  </a:lnTo>
                  <a:lnTo>
                    <a:pt x="148272" y="32410"/>
                  </a:lnTo>
                  <a:lnTo>
                    <a:pt x="148272" y="5359"/>
                  </a:lnTo>
                  <a:lnTo>
                    <a:pt x="142519" y="2819"/>
                  </a:lnTo>
                  <a:lnTo>
                    <a:pt x="135305" y="1485"/>
                  </a:lnTo>
                  <a:lnTo>
                    <a:pt x="88798" y="1485"/>
                  </a:lnTo>
                  <a:lnTo>
                    <a:pt x="88798" y="114173"/>
                  </a:lnTo>
                  <a:lnTo>
                    <a:pt x="107607" y="114173"/>
                  </a:lnTo>
                  <a:lnTo>
                    <a:pt x="107607" y="70319"/>
                  </a:lnTo>
                  <a:lnTo>
                    <a:pt x="129438" y="70319"/>
                  </a:lnTo>
                  <a:lnTo>
                    <a:pt x="152946" y="114173"/>
                  </a:lnTo>
                  <a:lnTo>
                    <a:pt x="171831" y="114173"/>
                  </a:lnTo>
                  <a:lnTo>
                    <a:pt x="171831" y="110502"/>
                  </a:lnTo>
                  <a:close/>
                </a:path>
                <a:path w="1103629" h="116205">
                  <a:moveTo>
                    <a:pt x="274256" y="114173"/>
                  </a:moveTo>
                  <a:lnTo>
                    <a:pt x="226834" y="51587"/>
                  </a:lnTo>
                  <a:lnTo>
                    <a:pt x="233527" y="44081"/>
                  </a:lnTo>
                  <a:lnTo>
                    <a:pt x="271475" y="1485"/>
                  </a:lnTo>
                  <a:lnTo>
                    <a:pt x="248246" y="1485"/>
                  </a:lnTo>
                  <a:lnTo>
                    <a:pt x="211226" y="42672"/>
                  </a:lnTo>
                  <a:lnTo>
                    <a:pt x="203390" y="51308"/>
                  </a:lnTo>
                  <a:lnTo>
                    <a:pt x="203390" y="1485"/>
                  </a:lnTo>
                  <a:lnTo>
                    <a:pt x="184581" y="1485"/>
                  </a:lnTo>
                  <a:lnTo>
                    <a:pt x="184581" y="114173"/>
                  </a:lnTo>
                  <a:lnTo>
                    <a:pt x="203390" y="114173"/>
                  </a:lnTo>
                  <a:lnTo>
                    <a:pt x="203390" y="85229"/>
                  </a:lnTo>
                  <a:lnTo>
                    <a:pt x="203390" y="76238"/>
                  </a:lnTo>
                  <a:lnTo>
                    <a:pt x="214223" y="64985"/>
                  </a:lnTo>
                  <a:lnTo>
                    <a:pt x="251548" y="114173"/>
                  </a:lnTo>
                  <a:lnTo>
                    <a:pt x="274256" y="114173"/>
                  </a:lnTo>
                  <a:close/>
                </a:path>
                <a:path w="1103629" h="116205">
                  <a:moveTo>
                    <a:pt x="354838" y="98044"/>
                  </a:moveTo>
                  <a:lnTo>
                    <a:pt x="300431" y="98044"/>
                  </a:lnTo>
                  <a:lnTo>
                    <a:pt x="293065" y="98044"/>
                  </a:lnTo>
                  <a:lnTo>
                    <a:pt x="293065" y="97828"/>
                  </a:lnTo>
                  <a:lnTo>
                    <a:pt x="300431" y="97828"/>
                  </a:lnTo>
                  <a:lnTo>
                    <a:pt x="300431" y="64147"/>
                  </a:lnTo>
                  <a:lnTo>
                    <a:pt x="347256" y="64147"/>
                  </a:lnTo>
                  <a:lnTo>
                    <a:pt x="347256" y="48018"/>
                  </a:lnTo>
                  <a:lnTo>
                    <a:pt x="300431" y="48018"/>
                  </a:lnTo>
                  <a:lnTo>
                    <a:pt x="300431" y="17818"/>
                  </a:lnTo>
                  <a:lnTo>
                    <a:pt x="293065" y="17818"/>
                  </a:lnTo>
                  <a:lnTo>
                    <a:pt x="293065" y="17691"/>
                  </a:lnTo>
                  <a:lnTo>
                    <a:pt x="300431" y="17691"/>
                  </a:lnTo>
                  <a:lnTo>
                    <a:pt x="354101" y="17691"/>
                  </a:lnTo>
                  <a:lnTo>
                    <a:pt x="354101" y="1485"/>
                  </a:lnTo>
                  <a:lnTo>
                    <a:pt x="300431" y="1485"/>
                  </a:lnTo>
                  <a:lnTo>
                    <a:pt x="293065" y="1485"/>
                  </a:lnTo>
                  <a:lnTo>
                    <a:pt x="293065" y="1308"/>
                  </a:lnTo>
                  <a:lnTo>
                    <a:pt x="281622" y="1308"/>
                  </a:lnTo>
                  <a:lnTo>
                    <a:pt x="281622" y="17818"/>
                  </a:lnTo>
                  <a:lnTo>
                    <a:pt x="281622" y="48298"/>
                  </a:lnTo>
                  <a:lnTo>
                    <a:pt x="281622" y="63538"/>
                  </a:lnTo>
                  <a:lnTo>
                    <a:pt x="281622" y="97828"/>
                  </a:lnTo>
                  <a:lnTo>
                    <a:pt x="281622" y="114338"/>
                  </a:lnTo>
                  <a:lnTo>
                    <a:pt x="293065" y="114338"/>
                  </a:lnTo>
                  <a:lnTo>
                    <a:pt x="293065" y="114173"/>
                  </a:lnTo>
                  <a:lnTo>
                    <a:pt x="300431" y="114173"/>
                  </a:lnTo>
                  <a:lnTo>
                    <a:pt x="354838" y="114173"/>
                  </a:lnTo>
                  <a:lnTo>
                    <a:pt x="354838" y="98044"/>
                  </a:lnTo>
                  <a:close/>
                </a:path>
                <a:path w="1103629" h="116205">
                  <a:moveTo>
                    <a:pt x="465937" y="1485"/>
                  </a:moveTo>
                  <a:lnTo>
                    <a:pt x="460400" y="1485"/>
                  </a:lnTo>
                  <a:lnTo>
                    <a:pt x="426542" y="85966"/>
                  </a:lnTo>
                  <a:lnTo>
                    <a:pt x="392607" y="1485"/>
                  </a:lnTo>
                  <a:lnTo>
                    <a:pt x="387070" y="1485"/>
                  </a:lnTo>
                  <a:lnTo>
                    <a:pt x="373875" y="1485"/>
                  </a:lnTo>
                  <a:lnTo>
                    <a:pt x="370420" y="1485"/>
                  </a:lnTo>
                  <a:lnTo>
                    <a:pt x="370420" y="114173"/>
                  </a:lnTo>
                  <a:lnTo>
                    <a:pt x="389153" y="114173"/>
                  </a:lnTo>
                  <a:lnTo>
                    <a:pt x="389153" y="69684"/>
                  </a:lnTo>
                  <a:lnTo>
                    <a:pt x="388150" y="36690"/>
                  </a:lnTo>
                  <a:lnTo>
                    <a:pt x="419557" y="114173"/>
                  </a:lnTo>
                  <a:lnTo>
                    <a:pt x="433387" y="114173"/>
                  </a:lnTo>
                  <a:lnTo>
                    <a:pt x="444855" y="85966"/>
                  </a:lnTo>
                  <a:lnTo>
                    <a:pt x="464858" y="36690"/>
                  </a:lnTo>
                  <a:lnTo>
                    <a:pt x="465937" y="1485"/>
                  </a:lnTo>
                  <a:close/>
                </a:path>
                <a:path w="1103629" h="116205">
                  <a:moveTo>
                    <a:pt x="482587" y="1485"/>
                  </a:moveTo>
                  <a:lnTo>
                    <a:pt x="479209" y="1485"/>
                  </a:lnTo>
                  <a:lnTo>
                    <a:pt x="465937" y="1485"/>
                  </a:lnTo>
                  <a:lnTo>
                    <a:pt x="464896" y="36690"/>
                  </a:lnTo>
                  <a:lnTo>
                    <a:pt x="463854" y="69684"/>
                  </a:lnTo>
                  <a:lnTo>
                    <a:pt x="463854" y="114173"/>
                  </a:lnTo>
                  <a:lnTo>
                    <a:pt x="482587" y="114173"/>
                  </a:lnTo>
                  <a:lnTo>
                    <a:pt x="482587" y="1485"/>
                  </a:lnTo>
                  <a:close/>
                </a:path>
                <a:path w="1103629" h="116205">
                  <a:moveTo>
                    <a:pt x="582383" y="75717"/>
                  </a:moveTo>
                  <a:lnTo>
                    <a:pt x="581342" y="71132"/>
                  </a:lnTo>
                  <a:lnTo>
                    <a:pt x="577202" y="62750"/>
                  </a:lnTo>
                  <a:lnTo>
                    <a:pt x="574205" y="59296"/>
                  </a:lnTo>
                  <a:lnTo>
                    <a:pt x="567169" y="54432"/>
                  </a:lnTo>
                  <a:lnTo>
                    <a:pt x="569836" y="52933"/>
                  </a:lnTo>
                  <a:lnTo>
                    <a:pt x="573252" y="49733"/>
                  </a:lnTo>
                  <a:lnTo>
                    <a:pt x="578231" y="41859"/>
                  </a:lnTo>
                  <a:lnTo>
                    <a:pt x="579475" y="37439"/>
                  </a:lnTo>
                  <a:lnTo>
                    <a:pt x="579475" y="27190"/>
                  </a:lnTo>
                  <a:lnTo>
                    <a:pt x="578612" y="22542"/>
                  </a:lnTo>
                  <a:lnTo>
                    <a:pt x="576478" y="17691"/>
                  </a:lnTo>
                  <a:lnTo>
                    <a:pt x="575170" y="14681"/>
                  </a:lnTo>
                  <a:lnTo>
                    <a:pt x="572655" y="11442"/>
                  </a:lnTo>
                  <a:lnTo>
                    <a:pt x="566013" y="6311"/>
                  </a:lnTo>
                  <a:lnTo>
                    <a:pt x="563651" y="5207"/>
                  </a:lnTo>
                  <a:lnTo>
                    <a:pt x="563651" y="77203"/>
                  </a:lnTo>
                  <a:lnTo>
                    <a:pt x="563651" y="84442"/>
                  </a:lnTo>
                  <a:lnTo>
                    <a:pt x="548614" y="98044"/>
                  </a:lnTo>
                  <a:lnTo>
                    <a:pt x="523062" y="98044"/>
                  </a:lnTo>
                  <a:lnTo>
                    <a:pt x="523062" y="63563"/>
                  </a:lnTo>
                  <a:lnTo>
                    <a:pt x="545731" y="63563"/>
                  </a:lnTo>
                  <a:lnTo>
                    <a:pt x="549554" y="63563"/>
                  </a:lnTo>
                  <a:lnTo>
                    <a:pt x="563651" y="77203"/>
                  </a:lnTo>
                  <a:lnTo>
                    <a:pt x="563651" y="5207"/>
                  </a:lnTo>
                  <a:lnTo>
                    <a:pt x="562051" y="4445"/>
                  </a:lnTo>
                  <a:lnTo>
                    <a:pt x="560679" y="4102"/>
                  </a:lnTo>
                  <a:lnTo>
                    <a:pt x="560679" y="28867"/>
                  </a:lnTo>
                  <a:lnTo>
                    <a:pt x="560679" y="35585"/>
                  </a:lnTo>
                  <a:lnTo>
                    <a:pt x="546176" y="47574"/>
                  </a:lnTo>
                  <a:lnTo>
                    <a:pt x="523062" y="47574"/>
                  </a:lnTo>
                  <a:lnTo>
                    <a:pt x="523062" y="17691"/>
                  </a:lnTo>
                  <a:lnTo>
                    <a:pt x="546430" y="17691"/>
                  </a:lnTo>
                  <a:lnTo>
                    <a:pt x="560679" y="28867"/>
                  </a:lnTo>
                  <a:lnTo>
                    <a:pt x="560679" y="4102"/>
                  </a:lnTo>
                  <a:lnTo>
                    <a:pt x="552856" y="2082"/>
                  </a:lnTo>
                  <a:lnTo>
                    <a:pt x="547687" y="1485"/>
                  </a:lnTo>
                  <a:lnTo>
                    <a:pt x="504253" y="1485"/>
                  </a:lnTo>
                  <a:lnTo>
                    <a:pt x="504253" y="114173"/>
                  </a:lnTo>
                  <a:lnTo>
                    <a:pt x="507720" y="114173"/>
                  </a:lnTo>
                  <a:lnTo>
                    <a:pt x="523062" y="114173"/>
                  </a:lnTo>
                  <a:lnTo>
                    <a:pt x="551954" y="114173"/>
                  </a:lnTo>
                  <a:lnTo>
                    <a:pt x="558584" y="112903"/>
                  </a:lnTo>
                  <a:lnTo>
                    <a:pt x="569976" y="107772"/>
                  </a:lnTo>
                  <a:lnTo>
                    <a:pt x="574408" y="103974"/>
                  </a:lnTo>
                  <a:lnTo>
                    <a:pt x="580783" y="93967"/>
                  </a:lnTo>
                  <a:lnTo>
                    <a:pt x="582383" y="87884"/>
                  </a:lnTo>
                  <a:lnTo>
                    <a:pt x="582383" y="75717"/>
                  </a:lnTo>
                  <a:close/>
                </a:path>
                <a:path w="1103629" h="116205">
                  <a:moveTo>
                    <a:pt x="690308" y="114173"/>
                  </a:moveTo>
                  <a:lnTo>
                    <a:pt x="679475" y="85852"/>
                  </a:lnTo>
                  <a:lnTo>
                    <a:pt x="673277" y="69646"/>
                  </a:lnTo>
                  <a:lnTo>
                    <a:pt x="654583" y="20802"/>
                  </a:lnTo>
                  <a:lnTo>
                    <a:pt x="654583" y="69646"/>
                  </a:lnTo>
                  <a:lnTo>
                    <a:pt x="624243" y="69646"/>
                  </a:lnTo>
                  <a:lnTo>
                    <a:pt x="639394" y="27927"/>
                  </a:lnTo>
                  <a:lnTo>
                    <a:pt x="654583" y="69646"/>
                  </a:lnTo>
                  <a:lnTo>
                    <a:pt x="654583" y="20802"/>
                  </a:lnTo>
                  <a:lnTo>
                    <a:pt x="647192" y="1485"/>
                  </a:lnTo>
                  <a:lnTo>
                    <a:pt x="644817" y="1485"/>
                  </a:lnTo>
                  <a:lnTo>
                    <a:pt x="633971" y="1485"/>
                  </a:lnTo>
                  <a:lnTo>
                    <a:pt x="631583" y="1485"/>
                  </a:lnTo>
                  <a:lnTo>
                    <a:pt x="588619" y="114173"/>
                  </a:lnTo>
                  <a:lnTo>
                    <a:pt x="608063" y="114173"/>
                  </a:lnTo>
                  <a:lnTo>
                    <a:pt x="618350" y="85852"/>
                  </a:lnTo>
                  <a:lnTo>
                    <a:pt x="660476" y="85852"/>
                  </a:lnTo>
                  <a:lnTo>
                    <a:pt x="670801" y="114173"/>
                  </a:lnTo>
                  <a:lnTo>
                    <a:pt x="690308" y="114173"/>
                  </a:lnTo>
                  <a:close/>
                </a:path>
                <a:path w="1103629" h="116205">
                  <a:moveTo>
                    <a:pt x="787958" y="1485"/>
                  </a:moveTo>
                  <a:lnTo>
                    <a:pt x="769302" y="1485"/>
                  </a:lnTo>
                  <a:lnTo>
                    <a:pt x="769302" y="79946"/>
                  </a:lnTo>
                  <a:lnTo>
                    <a:pt x="718019" y="1485"/>
                  </a:lnTo>
                  <a:lnTo>
                    <a:pt x="700252" y="1485"/>
                  </a:lnTo>
                  <a:lnTo>
                    <a:pt x="700252" y="114173"/>
                  </a:lnTo>
                  <a:lnTo>
                    <a:pt x="719061" y="114173"/>
                  </a:lnTo>
                  <a:lnTo>
                    <a:pt x="719061" y="35979"/>
                  </a:lnTo>
                  <a:lnTo>
                    <a:pt x="770128" y="114173"/>
                  </a:lnTo>
                  <a:lnTo>
                    <a:pt x="787958" y="114173"/>
                  </a:lnTo>
                  <a:lnTo>
                    <a:pt x="787958" y="1485"/>
                  </a:lnTo>
                  <a:close/>
                </a:path>
                <a:path w="1103629" h="116205">
                  <a:moveTo>
                    <a:pt x="894753" y="37617"/>
                  </a:moveTo>
                  <a:lnTo>
                    <a:pt x="893597" y="29222"/>
                  </a:lnTo>
                  <a:lnTo>
                    <a:pt x="891336" y="22364"/>
                  </a:lnTo>
                  <a:lnTo>
                    <a:pt x="887996" y="17068"/>
                  </a:lnTo>
                  <a:lnTo>
                    <a:pt x="884643" y="11734"/>
                  </a:lnTo>
                  <a:lnTo>
                    <a:pt x="880008" y="7556"/>
                  </a:lnTo>
                  <a:lnTo>
                    <a:pt x="868172" y="1511"/>
                  </a:lnTo>
                  <a:lnTo>
                    <a:pt x="860894" y="0"/>
                  </a:lnTo>
                  <a:lnTo>
                    <a:pt x="844994" y="0"/>
                  </a:lnTo>
                  <a:lnTo>
                    <a:pt x="811441" y="24676"/>
                  </a:lnTo>
                  <a:lnTo>
                    <a:pt x="806488" y="45300"/>
                  </a:lnTo>
                  <a:lnTo>
                    <a:pt x="806488" y="70319"/>
                  </a:lnTo>
                  <a:lnTo>
                    <a:pt x="824014" y="106045"/>
                  </a:lnTo>
                  <a:lnTo>
                    <a:pt x="847026" y="115658"/>
                  </a:lnTo>
                  <a:lnTo>
                    <a:pt x="862241" y="115658"/>
                  </a:lnTo>
                  <a:lnTo>
                    <a:pt x="887171" y="106070"/>
                  </a:lnTo>
                  <a:lnTo>
                    <a:pt x="890295" y="103466"/>
                  </a:lnTo>
                  <a:lnTo>
                    <a:pt x="892708" y="100901"/>
                  </a:lnTo>
                  <a:lnTo>
                    <a:pt x="894422" y="98348"/>
                  </a:lnTo>
                  <a:lnTo>
                    <a:pt x="894422" y="55829"/>
                  </a:lnTo>
                  <a:lnTo>
                    <a:pt x="850646" y="55829"/>
                  </a:lnTo>
                  <a:lnTo>
                    <a:pt x="850646" y="71882"/>
                  </a:lnTo>
                  <a:lnTo>
                    <a:pt x="875690" y="71882"/>
                  </a:lnTo>
                  <a:lnTo>
                    <a:pt x="875690" y="93065"/>
                  </a:lnTo>
                  <a:lnTo>
                    <a:pt x="875245" y="93586"/>
                  </a:lnTo>
                  <a:lnTo>
                    <a:pt x="874217" y="94386"/>
                  </a:lnTo>
                  <a:lnTo>
                    <a:pt x="872604" y="95478"/>
                  </a:lnTo>
                  <a:lnTo>
                    <a:pt x="871016" y="96570"/>
                  </a:lnTo>
                  <a:lnTo>
                    <a:pt x="868743" y="97523"/>
                  </a:lnTo>
                  <a:lnTo>
                    <a:pt x="865771" y="98348"/>
                  </a:lnTo>
                  <a:lnTo>
                    <a:pt x="862825" y="99136"/>
                  </a:lnTo>
                  <a:lnTo>
                    <a:pt x="858888" y="99529"/>
                  </a:lnTo>
                  <a:lnTo>
                    <a:pt x="849706" y="99529"/>
                  </a:lnTo>
                  <a:lnTo>
                    <a:pt x="825373" y="68021"/>
                  </a:lnTo>
                  <a:lnTo>
                    <a:pt x="825373" y="47523"/>
                  </a:lnTo>
                  <a:lnTo>
                    <a:pt x="847623" y="16205"/>
                  </a:lnTo>
                  <a:lnTo>
                    <a:pt x="857427" y="16205"/>
                  </a:lnTo>
                  <a:lnTo>
                    <a:pt x="861593" y="17106"/>
                  </a:lnTo>
                  <a:lnTo>
                    <a:pt x="864768" y="18884"/>
                  </a:lnTo>
                  <a:lnTo>
                    <a:pt x="867956" y="20650"/>
                  </a:lnTo>
                  <a:lnTo>
                    <a:pt x="870419" y="22987"/>
                  </a:lnTo>
                  <a:lnTo>
                    <a:pt x="873899" y="28829"/>
                  </a:lnTo>
                  <a:lnTo>
                    <a:pt x="875157" y="32740"/>
                  </a:lnTo>
                  <a:lnTo>
                    <a:pt x="875957" y="37617"/>
                  </a:lnTo>
                  <a:lnTo>
                    <a:pt x="894753" y="37617"/>
                  </a:lnTo>
                  <a:close/>
                </a:path>
                <a:path w="1103629" h="116205">
                  <a:moveTo>
                    <a:pt x="1005547" y="114173"/>
                  </a:moveTo>
                  <a:lnTo>
                    <a:pt x="994714" y="85852"/>
                  </a:lnTo>
                  <a:lnTo>
                    <a:pt x="988517" y="69646"/>
                  </a:lnTo>
                  <a:lnTo>
                    <a:pt x="969822" y="20802"/>
                  </a:lnTo>
                  <a:lnTo>
                    <a:pt x="969822" y="69646"/>
                  </a:lnTo>
                  <a:lnTo>
                    <a:pt x="939482" y="69646"/>
                  </a:lnTo>
                  <a:lnTo>
                    <a:pt x="954633" y="27927"/>
                  </a:lnTo>
                  <a:lnTo>
                    <a:pt x="969822" y="69646"/>
                  </a:lnTo>
                  <a:lnTo>
                    <a:pt x="969822" y="20802"/>
                  </a:lnTo>
                  <a:lnTo>
                    <a:pt x="962431" y="1485"/>
                  </a:lnTo>
                  <a:lnTo>
                    <a:pt x="960056" y="1485"/>
                  </a:lnTo>
                  <a:lnTo>
                    <a:pt x="949210" y="1485"/>
                  </a:lnTo>
                  <a:lnTo>
                    <a:pt x="946823" y="1485"/>
                  </a:lnTo>
                  <a:lnTo>
                    <a:pt x="903859" y="114173"/>
                  </a:lnTo>
                  <a:lnTo>
                    <a:pt x="923302" y="114173"/>
                  </a:lnTo>
                  <a:lnTo>
                    <a:pt x="933589" y="85852"/>
                  </a:lnTo>
                  <a:lnTo>
                    <a:pt x="975715" y="85852"/>
                  </a:lnTo>
                  <a:lnTo>
                    <a:pt x="986040" y="114173"/>
                  </a:lnTo>
                  <a:lnTo>
                    <a:pt x="1005547" y="114173"/>
                  </a:lnTo>
                  <a:close/>
                </a:path>
                <a:path w="1103629" h="116205">
                  <a:moveTo>
                    <a:pt x="1103198" y="1485"/>
                  </a:moveTo>
                  <a:lnTo>
                    <a:pt x="1084541" y="1485"/>
                  </a:lnTo>
                  <a:lnTo>
                    <a:pt x="1084541" y="79946"/>
                  </a:lnTo>
                  <a:lnTo>
                    <a:pt x="1033259" y="1485"/>
                  </a:lnTo>
                  <a:lnTo>
                    <a:pt x="1015492" y="1485"/>
                  </a:lnTo>
                  <a:lnTo>
                    <a:pt x="1015492" y="114173"/>
                  </a:lnTo>
                  <a:lnTo>
                    <a:pt x="1034300" y="114173"/>
                  </a:lnTo>
                  <a:lnTo>
                    <a:pt x="1034300" y="35979"/>
                  </a:lnTo>
                  <a:lnTo>
                    <a:pt x="1085354" y="114173"/>
                  </a:lnTo>
                  <a:lnTo>
                    <a:pt x="1103198" y="114173"/>
                  </a:lnTo>
                  <a:lnTo>
                    <a:pt x="1103198" y="1485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3" name="object 13"/>
          <p:cNvGrpSpPr/>
          <p:nvPr/>
        </p:nvGrpSpPr>
        <p:grpSpPr>
          <a:xfrm>
            <a:off x="5362743" y="1295424"/>
            <a:ext cx="455930" cy="114300"/>
            <a:chOff x="5362743" y="1295424"/>
            <a:chExt cx="455930" cy="114300"/>
          </a:xfrm>
        </p:grpSpPr>
        <p:pic>
          <p:nvPicPr>
            <p:cNvPr id="14" name="object 14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5362743" y="1295424"/>
              <a:ext cx="112164" cy="112684"/>
            </a:xfrm>
            <a:prstGeom prst="rect">
              <a:avLst/>
            </a:prstGeom>
          </p:spPr>
        </p:pic>
        <p:pic>
          <p:nvPicPr>
            <p:cNvPr id="15" name="object 15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5494421" y="1295424"/>
              <a:ext cx="82803" cy="114171"/>
            </a:xfrm>
            <a:prstGeom prst="rect">
              <a:avLst/>
            </a:prstGeom>
          </p:spPr>
        </p:pic>
        <p:sp>
          <p:nvSpPr>
            <p:cNvPr id="16" name="object 16"/>
            <p:cNvSpPr/>
            <p:nvPr/>
          </p:nvSpPr>
          <p:spPr>
            <a:xfrm>
              <a:off x="5597423" y="1295424"/>
              <a:ext cx="116205" cy="113030"/>
            </a:xfrm>
            <a:custGeom>
              <a:avLst/>
              <a:gdLst/>
              <a:ahLst/>
              <a:cxnLst/>
              <a:rect l="l" t="t" r="r" b="b"/>
              <a:pathLst>
                <a:path w="116204" h="113030">
                  <a:moveTo>
                    <a:pt x="83019" y="109016"/>
                  </a:moveTo>
                  <a:lnTo>
                    <a:pt x="60794" y="68834"/>
                  </a:lnTo>
                  <a:lnTo>
                    <a:pt x="58648" y="64947"/>
                  </a:lnTo>
                  <a:lnTo>
                    <a:pt x="61722" y="63487"/>
                  </a:lnTo>
                  <a:lnTo>
                    <a:pt x="67475" y="59093"/>
                  </a:lnTo>
                  <a:lnTo>
                    <a:pt x="69723" y="57391"/>
                  </a:lnTo>
                  <a:lnTo>
                    <a:pt x="72809" y="53670"/>
                  </a:lnTo>
                  <a:lnTo>
                    <a:pt x="77114" y="44881"/>
                  </a:lnTo>
                  <a:lnTo>
                    <a:pt x="78193" y="40017"/>
                  </a:lnTo>
                  <a:lnTo>
                    <a:pt x="78193" y="27254"/>
                  </a:lnTo>
                  <a:lnTo>
                    <a:pt x="59461" y="3873"/>
                  </a:lnTo>
                  <a:lnTo>
                    <a:pt x="59461" y="30924"/>
                  </a:lnTo>
                  <a:lnTo>
                    <a:pt x="59461" y="38036"/>
                  </a:lnTo>
                  <a:lnTo>
                    <a:pt x="43281" y="52705"/>
                  </a:lnTo>
                  <a:lnTo>
                    <a:pt x="18808" y="52705"/>
                  </a:lnTo>
                  <a:lnTo>
                    <a:pt x="18808" y="16205"/>
                  </a:lnTo>
                  <a:lnTo>
                    <a:pt x="43205" y="16205"/>
                  </a:lnTo>
                  <a:lnTo>
                    <a:pt x="59461" y="30924"/>
                  </a:lnTo>
                  <a:lnTo>
                    <a:pt x="59461" y="3873"/>
                  </a:lnTo>
                  <a:lnTo>
                    <a:pt x="53708" y="1333"/>
                  </a:lnTo>
                  <a:lnTo>
                    <a:pt x="46507" y="0"/>
                  </a:lnTo>
                  <a:lnTo>
                    <a:pt x="0" y="0"/>
                  </a:lnTo>
                  <a:lnTo>
                    <a:pt x="0" y="112687"/>
                  </a:lnTo>
                  <a:lnTo>
                    <a:pt x="18808" y="112687"/>
                  </a:lnTo>
                  <a:lnTo>
                    <a:pt x="18808" y="68834"/>
                  </a:lnTo>
                  <a:lnTo>
                    <a:pt x="40627" y="68834"/>
                  </a:lnTo>
                  <a:lnTo>
                    <a:pt x="64147" y="112687"/>
                  </a:lnTo>
                  <a:lnTo>
                    <a:pt x="83019" y="112687"/>
                  </a:lnTo>
                  <a:lnTo>
                    <a:pt x="83019" y="109016"/>
                  </a:lnTo>
                  <a:close/>
                </a:path>
                <a:path w="116204" h="113030">
                  <a:moveTo>
                    <a:pt x="115620" y="0"/>
                  </a:moveTo>
                  <a:lnTo>
                    <a:pt x="96812" y="0"/>
                  </a:lnTo>
                  <a:lnTo>
                    <a:pt x="96812" y="112687"/>
                  </a:lnTo>
                  <a:lnTo>
                    <a:pt x="115620" y="112687"/>
                  </a:lnTo>
                  <a:lnTo>
                    <a:pt x="115620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7" name="object 17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735701" y="1295424"/>
              <a:ext cx="82803" cy="112684"/>
            </a:xfrm>
            <a:prstGeom prst="rect">
              <a:avLst/>
            </a:prstGeom>
          </p:spPr>
        </p:pic>
      </p:grpSp>
      <p:pic>
        <p:nvPicPr>
          <p:cNvPr id="18" name="object 18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925406" y="1641374"/>
            <a:ext cx="793535" cy="115112"/>
          </a:xfrm>
          <a:prstGeom prst="rect">
            <a:avLst/>
          </a:prstGeom>
        </p:spPr>
      </p:pic>
      <p:pic>
        <p:nvPicPr>
          <p:cNvPr id="19" name="object 19"/>
          <p:cNvPicPr/>
          <p:nvPr/>
        </p:nvPicPr>
        <p:blipFill>
          <a:blip r:embed="rId10" cstate="print"/>
          <a:stretch>
            <a:fillRect/>
          </a:stretch>
        </p:blipFill>
        <p:spPr>
          <a:xfrm>
            <a:off x="2292894" y="1672930"/>
            <a:ext cx="2221770" cy="82986"/>
          </a:xfrm>
          <a:prstGeom prst="rect">
            <a:avLst/>
          </a:prstGeom>
        </p:spPr>
      </p:pic>
      <p:pic>
        <p:nvPicPr>
          <p:cNvPr id="20" name="object 20"/>
          <p:cNvPicPr/>
          <p:nvPr/>
        </p:nvPicPr>
        <p:blipFill>
          <a:blip r:embed="rId11" cstate="print"/>
          <a:stretch>
            <a:fillRect/>
          </a:stretch>
        </p:blipFill>
        <p:spPr>
          <a:xfrm>
            <a:off x="925406" y="1986424"/>
            <a:ext cx="348933" cy="115112"/>
          </a:xfrm>
          <a:prstGeom prst="rect">
            <a:avLst/>
          </a:prstGeom>
        </p:spPr>
      </p:pic>
      <p:pic>
        <p:nvPicPr>
          <p:cNvPr id="21" name="object 21"/>
          <p:cNvPicPr/>
          <p:nvPr/>
        </p:nvPicPr>
        <p:blipFill>
          <a:blip r:embed="rId12" cstate="print"/>
          <a:stretch>
            <a:fillRect/>
          </a:stretch>
        </p:blipFill>
        <p:spPr>
          <a:xfrm>
            <a:off x="2292894" y="2017981"/>
            <a:ext cx="2418398" cy="82986"/>
          </a:xfrm>
          <a:prstGeom prst="rect">
            <a:avLst/>
          </a:prstGeom>
        </p:spPr>
      </p:pic>
      <p:pic>
        <p:nvPicPr>
          <p:cNvPr id="22" name="object 22"/>
          <p:cNvPicPr/>
          <p:nvPr/>
        </p:nvPicPr>
        <p:blipFill>
          <a:blip r:embed="rId13" cstate="print"/>
          <a:stretch>
            <a:fillRect/>
          </a:stretch>
        </p:blipFill>
        <p:spPr>
          <a:xfrm>
            <a:off x="925406" y="2331475"/>
            <a:ext cx="1361911" cy="115112"/>
          </a:xfrm>
          <a:prstGeom prst="rect">
            <a:avLst/>
          </a:prstGeom>
        </p:spPr>
      </p:pic>
      <p:sp>
        <p:nvSpPr>
          <p:cNvPr id="23" name="object 23"/>
          <p:cNvSpPr/>
          <p:nvPr/>
        </p:nvSpPr>
        <p:spPr>
          <a:xfrm>
            <a:off x="2749578" y="2363031"/>
            <a:ext cx="20955" cy="83185"/>
          </a:xfrm>
          <a:custGeom>
            <a:avLst/>
            <a:gdLst/>
            <a:ahLst/>
            <a:cxnLst/>
            <a:rect l="l" t="t" r="r" b="b"/>
            <a:pathLst>
              <a:path w="20955" h="83185">
                <a:moveTo>
                  <a:pt x="13605" y="82986"/>
                </a:moveTo>
                <a:lnTo>
                  <a:pt x="7052" y="82986"/>
                </a:lnTo>
                <a:lnTo>
                  <a:pt x="4511" y="82012"/>
                </a:lnTo>
                <a:lnTo>
                  <a:pt x="902" y="78095"/>
                </a:lnTo>
                <a:lnTo>
                  <a:pt x="0" y="75744"/>
                </a:lnTo>
                <a:lnTo>
                  <a:pt x="0" y="70235"/>
                </a:lnTo>
                <a:lnTo>
                  <a:pt x="890" y="67861"/>
                </a:lnTo>
                <a:lnTo>
                  <a:pt x="4475" y="63896"/>
                </a:lnTo>
                <a:lnTo>
                  <a:pt x="7028" y="62898"/>
                </a:lnTo>
                <a:lnTo>
                  <a:pt x="13629" y="62898"/>
                </a:lnTo>
                <a:lnTo>
                  <a:pt x="16169" y="63896"/>
                </a:lnTo>
                <a:lnTo>
                  <a:pt x="17950" y="65890"/>
                </a:lnTo>
                <a:lnTo>
                  <a:pt x="19755" y="67861"/>
                </a:lnTo>
                <a:lnTo>
                  <a:pt x="20657" y="70235"/>
                </a:lnTo>
                <a:lnTo>
                  <a:pt x="20657" y="75744"/>
                </a:lnTo>
                <a:lnTo>
                  <a:pt x="19755" y="78095"/>
                </a:lnTo>
                <a:lnTo>
                  <a:pt x="16146" y="82012"/>
                </a:lnTo>
                <a:lnTo>
                  <a:pt x="13605" y="82986"/>
                </a:lnTo>
                <a:close/>
              </a:path>
              <a:path w="20955" h="83185">
                <a:moveTo>
                  <a:pt x="13676" y="20087"/>
                </a:moveTo>
                <a:lnTo>
                  <a:pt x="7123" y="20087"/>
                </a:lnTo>
                <a:lnTo>
                  <a:pt x="4582" y="19114"/>
                </a:lnTo>
                <a:lnTo>
                  <a:pt x="973" y="15196"/>
                </a:lnTo>
                <a:lnTo>
                  <a:pt x="71" y="12845"/>
                </a:lnTo>
                <a:lnTo>
                  <a:pt x="71" y="7337"/>
                </a:lnTo>
                <a:lnTo>
                  <a:pt x="961" y="4962"/>
                </a:lnTo>
                <a:lnTo>
                  <a:pt x="4546" y="997"/>
                </a:lnTo>
                <a:lnTo>
                  <a:pt x="7099" y="0"/>
                </a:lnTo>
                <a:lnTo>
                  <a:pt x="13700" y="0"/>
                </a:lnTo>
                <a:lnTo>
                  <a:pt x="16241" y="997"/>
                </a:lnTo>
                <a:lnTo>
                  <a:pt x="18021" y="2991"/>
                </a:lnTo>
                <a:lnTo>
                  <a:pt x="19826" y="4962"/>
                </a:lnTo>
                <a:lnTo>
                  <a:pt x="20728" y="7337"/>
                </a:lnTo>
                <a:lnTo>
                  <a:pt x="20728" y="12845"/>
                </a:lnTo>
                <a:lnTo>
                  <a:pt x="19826" y="15196"/>
                </a:lnTo>
                <a:lnTo>
                  <a:pt x="16217" y="19114"/>
                </a:lnTo>
                <a:lnTo>
                  <a:pt x="13676" y="2008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 txBox="1"/>
          <p:nvPr/>
        </p:nvSpPr>
        <p:spPr>
          <a:xfrm>
            <a:off x="2800981" y="2270165"/>
            <a:ext cx="2159635" cy="22034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1250" spc="-70" dirty="0">
                <a:latin typeface="Arial MT"/>
                <a:cs typeface="Arial MT"/>
              </a:rPr>
              <a:t>Bulan</a:t>
            </a:r>
            <a:r>
              <a:rPr sz="1250" spc="-5" dirty="0">
                <a:latin typeface="Arial MT"/>
                <a:cs typeface="Arial MT"/>
              </a:rPr>
              <a:t> </a:t>
            </a:r>
            <a:r>
              <a:rPr sz="1250" spc="-65" dirty="0">
                <a:latin typeface="Arial MT"/>
                <a:cs typeface="Arial MT"/>
              </a:rPr>
              <a:t>.....................</a:t>
            </a:r>
            <a:r>
              <a:rPr sz="1250" spc="-20" dirty="0">
                <a:latin typeface="Arial MT"/>
                <a:cs typeface="Arial MT"/>
              </a:rPr>
              <a:t> </a:t>
            </a:r>
            <a:r>
              <a:rPr sz="1250" spc="-70" dirty="0">
                <a:latin typeface="Arial MT"/>
                <a:cs typeface="Arial MT"/>
              </a:rPr>
              <a:t>Tahun</a:t>
            </a:r>
            <a:r>
              <a:rPr sz="1250" spc="-10" dirty="0">
                <a:latin typeface="Arial MT"/>
                <a:cs typeface="Arial MT"/>
              </a:rPr>
              <a:t> </a:t>
            </a:r>
            <a:r>
              <a:rPr sz="1250" spc="-45" dirty="0">
                <a:latin typeface="Arial MT"/>
                <a:cs typeface="Arial MT"/>
              </a:rPr>
              <a:t>............</a:t>
            </a:r>
            <a:endParaRPr sz="1250">
              <a:latin typeface="Arial MT"/>
              <a:cs typeface="Arial MT"/>
            </a:endParaRPr>
          </a:p>
        </p:txBody>
      </p:sp>
      <p:pic>
        <p:nvPicPr>
          <p:cNvPr id="25" name="object 25"/>
          <p:cNvPicPr/>
          <p:nvPr/>
        </p:nvPicPr>
        <p:blipFill>
          <a:blip r:embed="rId14" cstate="print"/>
          <a:stretch>
            <a:fillRect/>
          </a:stretch>
        </p:blipFill>
        <p:spPr>
          <a:xfrm>
            <a:off x="922058" y="2676525"/>
            <a:ext cx="621330" cy="115112"/>
          </a:xfrm>
          <a:prstGeom prst="rect">
            <a:avLst/>
          </a:prstGeom>
        </p:spPr>
      </p:pic>
      <p:pic>
        <p:nvPicPr>
          <p:cNvPr id="26" name="object 26"/>
          <p:cNvPicPr/>
          <p:nvPr/>
        </p:nvPicPr>
        <p:blipFill>
          <a:blip r:embed="rId15" cstate="print"/>
          <a:stretch>
            <a:fillRect/>
          </a:stretch>
        </p:blipFill>
        <p:spPr>
          <a:xfrm>
            <a:off x="2292894" y="2708081"/>
            <a:ext cx="2221770" cy="82986"/>
          </a:xfrm>
          <a:prstGeom prst="rect">
            <a:avLst/>
          </a:prstGeom>
        </p:spPr>
      </p:pic>
      <p:pic>
        <p:nvPicPr>
          <p:cNvPr id="27" name="object 27"/>
          <p:cNvPicPr/>
          <p:nvPr/>
        </p:nvPicPr>
        <p:blipFill>
          <a:blip r:embed="rId16" cstate="print"/>
          <a:stretch>
            <a:fillRect/>
          </a:stretch>
        </p:blipFill>
        <p:spPr>
          <a:xfrm>
            <a:off x="1064203" y="3028684"/>
            <a:ext cx="854047" cy="295179"/>
          </a:xfrm>
          <a:prstGeom prst="rect">
            <a:avLst/>
          </a:prstGeom>
        </p:spPr>
      </p:pic>
      <p:graphicFrame>
        <p:nvGraphicFramePr>
          <p:cNvPr id="28" name="object 2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85122869"/>
              </p:ext>
            </p:extLst>
          </p:nvPr>
        </p:nvGraphicFramePr>
        <p:xfrm>
          <a:off x="1111923" y="3442675"/>
          <a:ext cx="5861049" cy="318833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2877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811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0400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8811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5623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3149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20"/>
                        </a:spcBef>
                      </a:pPr>
                      <a:r>
                        <a:rPr sz="1300" spc="-10" dirty="0">
                          <a:latin typeface="Arial MT"/>
                          <a:cs typeface="Arial MT"/>
                        </a:rPr>
                        <a:t>Akademik</a:t>
                      </a:r>
                      <a:endParaRPr sz="1300" dirty="0">
                        <a:latin typeface="Arial MT"/>
                        <a:cs typeface="Arial MT"/>
                      </a:endParaRPr>
                    </a:p>
                  </a:txBody>
                  <a:tcPr marL="0" marR="0" marT="15494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3149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20"/>
                        </a:spcBef>
                      </a:pPr>
                      <a:r>
                        <a:rPr sz="1300" spc="-10" dirty="0">
                          <a:latin typeface="Arial MT"/>
                          <a:cs typeface="Arial MT"/>
                        </a:rPr>
                        <a:t>Karakter</a:t>
                      </a:r>
                      <a:endParaRPr sz="1300">
                        <a:latin typeface="Arial MT"/>
                        <a:cs typeface="Arial MT"/>
                      </a:endParaRPr>
                    </a:p>
                  </a:txBody>
                  <a:tcPr marL="0" marR="0" marT="15494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061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287020" marR="279400" indent="128905">
                        <a:lnSpc>
                          <a:spcPts val="1380"/>
                        </a:lnSpc>
                      </a:pPr>
                      <a:r>
                        <a:rPr sz="1300" spc="-10" dirty="0">
                          <a:latin typeface="Arial MT"/>
                          <a:cs typeface="Arial MT"/>
                        </a:rPr>
                        <a:t>Sosial- </a:t>
                      </a:r>
                      <a:r>
                        <a:rPr sz="1300" spc="-65" dirty="0">
                          <a:latin typeface="Arial MT"/>
                          <a:cs typeface="Arial MT"/>
                        </a:rPr>
                        <a:t>Emosional</a:t>
                      </a:r>
                      <a:endParaRPr sz="1300">
                        <a:latin typeface="Arial MT"/>
                        <a:cs typeface="Arial MT"/>
                      </a:endParaRPr>
                    </a:p>
                  </a:txBody>
                  <a:tcPr marL="0" marR="0" marT="444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3149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20"/>
                        </a:spcBef>
                      </a:pPr>
                      <a:r>
                        <a:rPr sz="1300" spc="-10" dirty="0">
                          <a:latin typeface="Arial MT"/>
                          <a:cs typeface="Arial MT"/>
                        </a:rPr>
                        <a:t>Kedisiplinan</a:t>
                      </a:r>
                      <a:endParaRPr sz="1300">
                        <a:latin typeface="Arial MT"/>
                        <a:cs typeface="Arial MT"/>
                      </a:endParaRPr>
                    </a:p>
                  </a:txBody>
                  <a:tcPr marL="0" marR="0" marT="15494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3149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20"/>
                        </a:spcBef>
                      </a:pPr>
                      <a:r>
                        <a:rPr sz="1300" spc="-45" dirty="0">
                          <a:latin typeface="Arial MT"/>
                          <a:cs typeface="Arial MT"/>
                        </a:rPr>
                        <a:t>Potensi</a:t>
                      </a:r>
                      <a:r>
                        <a:rPr sz="1300" spc="-6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300" spc="-130" dirty="0">
                          <a:latin typeface="Arial MT"/>
                          <a:cs typeface="Arial MT"/>
                        </a:rPr>
                        <a:t>&amp;</a:t>
                      </a:r>
                      <a:r>
                        <a:rPr sz="1300" spc="-5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300" spc="-20" dirty="0">
                          <a:latin typeface="Arial MT"/>
                          <a:cs typeface="Arial MT"/>
                        </a:rPr>
                        <a:t>Minat</a:t>
                      </a:r>
                      <a:endParaRPr sz="1300">
                        <a:latin typeface="Arial MT"/>
                        <a:cs typeface="Arial MT"/>
                      </a:endParaRPr>
                    </a:p>
                  </a:txBody>
                  <a:tcPr marL="0" marR="0" marT="15494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29" name="object 29"/>
          <p:cNvSpPr/>
          <p:nvPr/>
        </p:nvSpPr>
        <p:spPr>
          <a:xfrm>
            <a:off x="2414587" y="3028695"/>
            <a:ext cx="1022350" cy="325755"/>
          </a:xfrm>
          <a:custGeom>
            <a:avLst/>
            <a:gdLst/>
            <a:ahLst/>
            <a:cxnLst/>
            <a:rect l="l" t="t" r="r" b="b"/>
            <a:pathLst>
              <a:path w="1022350" h="325754">
                <a:moveTo>
                  <a:pt x="82359" y="209448"/>
                </a:moveTo>
                <a:lnTo>
                  <a:pt x="80784" y="203377"/>
                </a:lnTo>
                <a:lnTo>
                  <a:pt x="77165" y="197205"/>
                </a:lnTo>
                <a:lnTo>
                  <a:pt x="74510" y="192671"/>
                </a:lnTo>
                <a:lnTo>
                  <a:pt x="69938" y="188493"/>
                </a:lnTo>
                <a:lnTo>
                  <a:pt x="63550" y="185318"/>
                </a:lnTo>
                <a:lnTo>
                  <a:pt x="63550" y="213017"/>
                </a:lnTo>
                <a:lnTo>
                  <a:pt x="63550" y="220103"/>
                </a:lnTo>
                <a:lnTo>
                  <a:pt x="62839" y="223354"/>
                </a:lnTo>
                <a:lnTo>
                  <a:pt x="62712" y="223596"/>
                </a:lnTo>
                <a:lnTo>
                  <a:pt x="59982" y="228955"/>
                </a:lnTo>
                <a:lnTo>
                  <a:pt x="57734" y="231152"/>
                </a:lnTo>
                <a:lnTo>
                  <a:pt x="51536" y="234327"/>
                </a:lnTo>
                <a:lnTo>
                  <a:pt x="47371" y="235115"/>
                </a:lnTo>
                <a:lnTo>
                  <a:pt x="18808" y="235115"/>
                </a:lnTo>
                <a:lnTo>
                  <a:pt x="18808" y="197205"/>
                </a:lnTo>
                <a:lnTo>
                  <a:pt x="47345" y="197205"/>
                </a:lnTo>
                <a:lnTo>
                  <a:pt x="63550" y="213017"/>
                </a:lnTo>
                <a:lnTo>
                  <a:pt x="63550" y="185318"/>
                </a:lnTo>
                <a:lnTo>
                  <a:pt x="57924" y="182499"/>
                </a:lnTo>
                <a:lnTo>
                  <a:pt x="50673" y="181000"/>
                </a:lnTo>
                <a:lnTo>
                  <a:pt x="0" y="181000"/>
                </a:lnTo>
                <a:lnTo>
                  <a:pt x="0" y="293687"/>
                </a:lnTo>
                <a:lnTo>
                  <a:pt x="18808" y="293687"/>
                </a:lnTo>
                <a:lnTo>
                  <a:pt x="18808" y="251244"/>
                </a:lnTo>
                <a:lnTo>
                  <a:pt x="50647" y="251244"/>
                </a:lnTo>
                <a:lnTo>
                  <a:pt x="82359" y="223596"/>
                </a:lnTo>
                <a:lnTo>
                  <a:pt x="82359" y="209448"/>
                </a:lnTo>
                <a:close/>
              </a:path>
              <a:path w="1022350" h="325754">
                <a:moveTo>
                  <a:pt x="164719" y="257340"/>
                </a:moveTo>
                <a:lnTo>
                  <a:pt x="164693" y="242811"/>
                </a:lnTo>
                <a:lnTo>
                  <a:pt x="164617" y="242227"/>
                </a:lnTo>
                <a:lnTo>
                  <a:pt x="164541" y="241655"/>
                </a:lnTo>
                <a:lnTo>
                  <a:pt x="164045" y="237667"/>
                </a:lnTo>
                <a:lnTo>
                  <a:pt x="162598" y="232346"/>
                </a:lnTo>
                <a:lnTo>
                  <a:pt x="161340" y="227634"/>
                </a:lnTo>
                <a:lnTo>
                  <a:pt x="159232" y="223227"/>
                </a:lnTo>
                <a:lnTo>
                  <a:pt x="159131" y="223075"/>
                </a:lnTo>
                <a:lnTo>
                  <a:pt x="153492" y="215620"/>
                </a:lnTo>
                <a:lnTo>
                  <a:pt x="149796" y="212648"/>
                </a:lnTo>
                <a:lnTo>
                  <a:pt x="146507" y="211099"/>
                </a:lnTo>
                <a:lnTo>
                  <a:pt x="146507" y="242811"/>
                </a:lnTo>
                <a:lnTo>
                  <a:pt x="110883" y="241922"/>
                </a:lnTo>
                <a:lnTo>
                  <a:pt x="110959" y="241655"/>
                </a:lnTo>
                <a:lnTo>
                  <a:pt x="112750" y="235267"/>
                </a:lnTo>
                <a:lnTo>
                  <a:pt x="114096" y="232346"/>
                </a:lnTo>
                <a:lnTo>
                  <a:pt x="117563" y="227634"/>
                </a:lnTo>
                <a:lnTo>
                  <a:pt x="119545" y="225933"/>
                </a:lnTo>
                <a:lnTo>
                  <a:pt x="124104" y="223659"/>
                </a:lnTo>
                <a:lnTo>
                  <a:pt x="126644" y="223075"/>
                </a:lnTo>
                <a:lnTo>
                  <a:pt x="133604" y="223075"/>
                </a:lnTo>
                <a:lnTo>
                  <a:pt x="136880" y="224028"/>
                </a:lnTo>
                <a:lnTo>
                  <a:pt x="139230" y="225933"/>
                </a:lnTo>
                <a:lnTo>
                  <a:pt x="141376" y="227634"/>
                </a:lnTo>
                <a:lnTo>
                  <a:pt x="143370" y="230301"/>
                </a:lnTo>
                <a:lnTo>
                  <a:pt x="145669" y="236410"/>
                </a:lnTo>
                <a:lnTo>
                  <a:pt x="146342" y="239598"/>
                </a:lnTo>
                <a:lnTo>
                  <a:pt x="146456" y="241922"/>
                </a:lnTo>
                <a:lnTo>
                  <a:pt x="146507" y="242811"/>
                </a:lnTo>
                <a:lnTo>
                  <a:pt x="146507" y="211099"/>
                </a:lnTo>
                <a:lnTo>
                  <a:pt x="140589" y="208292"/>
                </a:lnTo>
                <a:lnTo>
                  <a:pt x="140347" y="208292"/>
                </a:lnTo>
                <a:lnTo>
                  <a:pt x="135483" y="207314"/>
                </a:lnTo>
                <a:lnTo>
                  <a:pt x="124612" y="207314"/>
                </a:lnTo>
                <a:lnTo>
                  <a:pt x="119951" y="208292"/>
                </a:lnTo>
                <a:lnTo>
                  <a:pt x="93040" y="238036"/>
                </a:lnTo>
                <a:lnTo>
                  <a:pt x="92024" y="244132"/>
                </a:lnTo>
                <a:lnTo>
                  <a:pt x="92024" y="259994"/>
                </a:lnTo>
                <a:lnTo>
                  <a:pt x="119938" y="294157"/>
                </a:lnTo>
                <a:lnTo>
                  <a:pt x="125310" y="295173"/>
                </a:lnTo>
                <a:lnTo>
                  <a:pt x="136779" y="295173"/>
                </a:lnTo>
                <a:lnTo>
                  <a:pt x="164426" y="276923"/>
                </a:lnTo>
                <a:lnTo>
                  <a:pt x="152717" y="267639"/>
                </a:lnTo>
                <a:lnTo>
                  <a:pt x="149453" y="271919"/>
                </a:lnTo>
                <a:lnTo>
                  <a:pt x="146278" y="274967"/>
                </a:lnTo>
                <a:lnTo>
                  <a:pt x="140157" y="278587"/>
                </a:lnTo>
                <a:lnTo>
                  <a:pt x="136410" y="279488"/>
                </a:lnTo>
                <a:lnTo>
                  <a:pt x="128524" y="279488"/>
                </a:lnTo>
                <a:lnTo>
                  <a:pt x="110312" y="257657"/>
                </a:lnTo>
                <a:lnTo>
                  <a:pt x="110312" y="257340"/>
                </a:lnTo>
                <a:lnTo>
                  <a:pt x="164719" y="257340"/>
                </a:lnTo>
                <a:close/>
              </a:path>
              <a:path w="1022350" h="325754">
                <a:moveTo>
                  <a:pt x="221386" y="209207"/>
                </a:moveTo>
                <a:lnTo>
                  <a:pt x="220586" y="208800"/>
                </a:lnTo>
                <a:lnTo>
                  <a:pt x="219583" y="208343"/>
                </a:lnTo>
                <a:lnTo>
                  <a:pt x="218389" y="207937"/>
                </a:lnTo>
                <a:lnTo>
                  <a:pt x="214731" y="207314"/>
                </a:lnTo>
                <a:lnTo>
                  <a:pt x="208305" y="207314"/>
                </a:lnTo>
                <a:lnTo>
                  <a:pt x="204177" y="208343"/>
                </a:lnTo>
                <a:lnTo>
                  <a:pt x="197218" y="212458"/>
                </a:lnTo>
                <a:lnTo>
                  <a:pt x="195961" y="213702"/>
                </a:lnTo>
                <a:lnTo>
                  <a:pt x="196011" y="215265"/>
                </a:lnTo>
                <a:lnTo>
                  <a:pt x="196227" y="222377"/>
                </a:lnTo>
                <a:lnTo>
                  <a:pt x="195961" y="213702"/>
                </a:lnTo>
                <a:lnTo>
                  <a:pt x="195935" y="212458"/>
                </a:lnTo>
                <a:lnTo>
                  <a:pt x="195821" y="208800"/>
                </a:lnTo>
                <a:lnTo>
                  <a:pt x="178054" y="208800"/>
                </a:lnTo>
                <a:lnTo>
                  <a:pt x="178054" y="293687"/>
                </a:lnTo>
                <a:lnTo>
                  <a:pt x="196265" y="293687"/>
                </a:lnTo>
                <a:lnTo>
                  <a:pt x="196265" y="248945"/>
                </a:lnTo>
                <a:lnTo>
                  <a:pt x="196265" y="234759"/>
                </a:lnTo>
                <a:lnTo>
                  <a:pt x="209524" y="225005"/>
                </a:lnTo>
                <a:lnTo>
                  <a:pt x="215519" y="225005"/>
                </a:lnTo>
                <a:lnTo>
                  <a:pt x="218046" y="225450"/>
                </a:lnTo>
                <a:lnTo>
                  <a:pt x="221310" y="226123"/>
                </a:lnTo>
                <a:lnTo>
                  <a:pt x="221322" y="225005"/>
                </a:lnTo>
                <a:lnTo>
                  <a:pt x="221386" y="209207"/>
                </a:lnTo>
                <a:close/>
              </a:path>
              <a:path w="1022350" h="325754">
                <a:moveTo>
                  <a:pt x="283235" y="50990"/>
                </a:moveTo>
                <a:lnTo>
                  <a:pt x="264947" y="15671"/>
                </a:lnTo>
                <a:lnTo>
                  <a:pt x="264579" y="15430"/>
                </a:lnTo>
                <a:lnTo>
                  <a:pt x="264579" y="52971"/>
                </a:lnTo>
                <a:lnTo>
                  <a:pt x="264477" y="73660"/>
                </a:lnTo>
                <a:lnTo>
                  <a:pt x="239255" y="102501"/>
                </a:lnTo>
                <a:lnTo>
                  <a:pt x="219240" y="102501"/>
                </a:lnTo>
                <a:lnTo>
                  <a:pt x="219240" y="22148"/>
                </a:lnTo>
                <a:lnTo>
                  <a:pt x="238340" y="22148"/>
                </a:lnTo>
                <a:lnTo>
                  <a:pt x="264579" y="52971"/>
                </a:lnTo>
                <a:lnTo>
                  <a:pt x="264579" y="15430"/>
                </a:lnTo>
                <a:lnTo>
                  <a:pt x="259664" y="12115"/>
                </a:lnTo>
                <a:lnTo>
                  <a:pt x="247421" y="7175"/>
                </a:lnTo>
                <a:lnTo>
                  <a:pt x="240665" y="5943"/>
                </a:lnTo>
                <a:lnTo>
                  <a:pt x="219240" y="5943"/>
                </a:lnTo>
                <a:lnTo>
                  <a:pt x="206679" y="5943"/>
                </a:lnTo>
                <a:lnTo>
                  <a:pt x="200431" y="5943"/>
                </a:lnTo>
                <a:lnTo>
                  <a:pt x="200431" y="118630"/>
                </a:lnTo>
                <a:lnTo>
                  <a:pt x="207086" y="118630"/>
                </a:lnTo>
                <a:lnTo>
                  <a:pt x="219240" y="118630"/>
                </a:lnTo>
                <a:lnTo>
                  <a:pt x="239750" y="118630"/>
                </a:lnTo>
                <a:lnTo>
                  <a:pt x="246799" y="117398"/>
                </a:lnTo>
                <a:lnTo>
                  <a:pt x="277291" y="94056"/>
                </a:lnTo>
                <a:lnTo>
                  <a:pt x="283235" y="73660"/>
                </a:lnTo>
                <a:lnTo>
                  <a:pt x="283235" y="50990"/>
                </a:lnTo>
                <a:close/>
              </a:path>
              <a:path w="1022350" h="325754">
                <a:moveTo>
                  <a:pt x="304622" y="293687"/>
                </a:moveTo>
                <a:lnTo>
                  <a:pt x="268097" y="244716"/>
                </a:lnTo>
                <a:lnTo>
                  <a:pt x="275501" y="236791"/>
                </a:lnTo>
                <a:lnTo>
                  <a:pt x="301650" y="208800"/>
                </a:lnTo>
                <a:lnTo>
                  <a:pt x="278752" y="208800"/>
                </a:lnTo>
                <a:lnTo>
                  <a:pt x="253072" y="236004"/>
                </a:lnTo>
                <a:lnTo>
                  <a:pt x="249618" y="240131"/>
                </a:lnTo>
                <a:lnTo>
                  <a:pt x="249618" y="175056"/>
                </a:lnTo>
                <a:lnTo>
                  <a:pt x="231330" y="175056"/>
                </a:lnTo>
                <a:lnTo>
                  <a:pt x="231330" y="293687"/>
                </a:lnTo>
                <a:lnTo>
                  <a:pt x="249618" y="293687"/>
                </a:lnTo>
                <a:lnTo>
                  <a:pt x="249618" y="274066"/>
                </a:lnTo>
                <a:lnTo>
                  <a:pt x="249618" y="264045"/>
                </a:lnTo>
                <a:lnTo>
                  <a:pt x="255841" y="257594"/>
                </a:lnTo>
                <a:lnTo>
                  <a:pt x="282841" y="293687"/>
                </a:lnTo>
                <a:lnTo>
                  <a:pt x="304622" y="293687"/>
                </a:lnTo>
                <a:close/>
              </a:path>
              <a:path w="1022350" h="325754">
                <a:moveTo>
                  <a:pt x="369595" y="82283"/>
                </a:moveTo>
                <a:lnTo>
                  <a:pt x="369570" y="67754"/>
                </a:lnTo>
                <a:lnTo>
                  <a:pt x="369493" y="67170"/>
                </a:lnTo>
                <a:lnTo>
                  <a:pt x="369417" y="66598"/>
                </a:lnTo>
                <a:lnTo>
                  <a:pt x="368922" y="62611"/>
                </a:lnTo>
                <a:lnTo>
                  <a:pt x="367474" y="57289"/>
                </a:lnTo>
                <a:lnTo>
                  <a:pt x="366217" y="52565"/>
                </a:lnTo>
                <a:lnTo>
                  <a:pt x="364109" y="48158"/>
                </a:lnTo>
                <a:lnTo>
                  <a:pt x="363994" y="48006"/>
                </a:lnTo>
                <a:lnTo>
                  <a:pt x="358368" y="40551"/>
                </a:lnTo>
                <a:lnTo>
                  <a:pt x="354672" y="37579"/>
                </a:lnTo>
                <a:lnTo>
                  <a:pt x="351383" y="36029"/>
                </a:lnTo>
                <a:lnTo>
                  <a:pt x="351383" y="67754"/>
                </a:lnTo>
                <a:lnTo>
                  <a:pt x="315760" y="66865"/>
                </a:lnTo>
                <a:lnTo>
                  <a:pt x="315836" y="66598"/>
                </a:lnTo>
                <a:lnTo>
                  <a:pt x="317627" y="60198"/>
                </a:lnTo>
                <a:lnTo>
                  <a:pt x="318973" y="57289"/>
                </a:lnTo>
                <a:lnTo>
                  <a:pt x="322427" y="52565"/>
                </a:lnTo>
                <a:lnTo>
                  <a:pt x="324421" y="50876"/>
                </a:lnTo>
                <a:lnTo>
                  <a:pt x="328980" y="48590"/>
                </a:lnTo>
                <a:lnTo>
                  <a:pt x="331520" y="48006"/>
                </a:lnTo>
                <a:lnTo>
                  <a:pt x="338480" y="48006"/>
                </a:lnTo>
                <a:lnTo>
                  <a:pt x="341744" y="48971"/>
                </a:lnTo>
                <a:lnTo>
                  <a:pt x="344106" y="50876"/>
                </a:lnTo>
                <a:lnTo>
                  <a:pt x="346252" y="52565"/>
                </a:lnTo>
                <a:lnTo>
                  <a:pt x="348246" y="55232"/>
                </a:lnTo>
                <a:lnTo>
                  <a:pt x="350545" y="61353"/>
                </a:lnTo>
                <a:lnTo>
                  <a:pt x="351218" y="64541"/>
                </a:lnTo>
                <a:lnTo>
                  <a:pt x="351332" y="66865"/>
                </a:lnTo>
                <a:lnTo>
                  <a:pt x="351383" y="67754"/>
                </a:lnTo>
                <a:lnTo>
                  <a:pt x="351383" y="36029"/>
                </a:lnTo>
                <a:lnTo>
                  <a:pt x="345465" y="33235"/>
                </a:lnTo>
                <a:lnTo>
                  <a:pt x="345224" y="33235"/>
                </a:lnTo>
                <a:lnTo>
                  <a:pt x="340360" y="32258"/>
                </a:lnTo>
                <a:lnTo>
                  <a:pt x="329488" y="32258"/>
                </a:lnTo>
                <a:lnTo>
                  <a:pt x="324827" y="33235"/>
                </a:lnTo>
                <a:lnTo>
                  <a:pt x="297916" y="62979"/>
                </a:lnTo>
                <a:lnTo>
                  <a:pt x="296900" y="69075"/>
                </a:lnTo>
                <a:lnTo>
                  <a:pt x="296900" y="84924"/>
                </a:lnTo>
                <a:lnTo>
                  <a:pt x="324815" y="119100"/>
                </a:lnTo>
                <a:lnTo>
                  <a:pt x="330174" y="120116"/>
                </a:lnTo>
                <a:lnTo>
                  <a:pt x="341655" y="120116"/>
                </a:lnTo>
                <a:lnTo>
                  <a:pt x="369303" y="101866"/>
                </a:lnTo>
                <a:lnTo>
                  <a:pt x="357593" y="92570"/>
                </a:lnTo>
                <a:lnTo>
                  <a:pt x="354330" y="96862"/>
                </a:lnTo>
                <a:lnTo>
                  <a:pt x="351155" y="99910"/>
                </a:lnTo>
                <a:lnTo>
                  <a:pt x="345033" y="103517"/>
                </a:lnTo>
                <a:lnTo>
                  <a:pt x="341274" y="104432"/>
                </a:lnTo>
                <a:lnTo>
                  <a:pt x="333400" y="104432"/>
                </a:lnTo>
                <a:lnTo>
                  <a:pt x="315188" y="82600"/>
                </a:lnTo>
                <a:lnTo>
                  <a:pt x="315188" y="82283"/>
                </a:lnTo>
                <a:lnTo>
                  <a:pt x="369595" y="82283"/>
                </a:lnTo>
                <a:close/>
              </a:path>
              <a:path w="1022350" h="325754">
                <a:moveTo>
                  <a:pt x="379107" y="257340"/>
                </a:moveTo>
                <a:lnTo>
                  <a:pt x="379082" y="242811"/>
                </a:lnTo>
                <a:lnTo>
                  <a:pt x="379006" y="242227"/>
                </a:lnTo>
                <a:lnTo>
                  <a:pt x="378929" y="241655"/>
                </a:lnTo>
                <a:lnTo>
                  <a:pt x="378434" y="237667"/>
                </a:lnTo>
                <a:lnTo>
                  <a:pt x="376986" y="232346"/>
                </a:lnTo>
                <a:lnTo>
                  <a:pt x="375729" y="227634"/>
                </a:lnTo>
                <a:lnTo>
                  <a:pt x="373621" y="223227"/>
                </a:lnTo>
                <a:lnTo>
                  <a:pt x="373507" y="223075"/>
                </a:lnTo>
                <a:lnTo>
                  <a:pt x="367880" y="215620"/>
                </a:lnTo>
                <a:lnTo>
                  <a:pt x="364185" y="212648"/>
                </a:lnTo>
                <a:lnTo>
                  <a:pt x="360895" y="211099"/>
                </a:lnTo>
                <a:lnTo>
                  <a:pt x="360895" y="242811"/>
                </a:lnTo>
                <a:lnTo>
                  <a:pt x="325272" y="241922"/>
                </a:lnTo>
                <a:lnTo>
                  <a:pt x="325348" y="241655"/>
                </a:lnTo>
                <a:lnTo>
                  <a:pt x="327139" y="235267"/>
                </a:lnTo>
                <a:lnTo>
                  <a:pt x="328485" y="232346"/>
                </a:lnTo>
                <a:lnTo>
                  <a:pt x="331952" y="227634"/>
                </a:lnTo>
                <a:lnTo>
                  <a:pt x="333933" y="225933"/>
                </a:lnTo>
                <a:lnTo>
                  <a:pt x="338493" y="223659"/>
                </a:lnTo>
                <a:lnTo>
                  <a:pt x="341033" y="223075"/>
                </a:lnTo>
                <a:lnTo>
                  <a:pt x="347992" y="223075"/>
                </a:lnTo>
                <a:lnTo>
                  <a:pt x="351269" y="224028"/>
                </a:lnTo>
                <a:lnTo>
                  <a:pt x="353618" y="225933"/>
                </a:lnTo>
                <a:lnTo>
                  <a:pt x="355765" y="227634"/>
                </a:lnTo>
                <a:lnTo>
                  <a:pt x="357759" y="230301"/>
                </a:lnTo>
                <a:lnTo>
                  <a:pt x="360057" y="236410"/>
                </a:lnTo>
                <a:lnTo>
                  <a:pt x="360730" y="239598"/>
                </a:lnTo>
                <a:lnTo>
                  <a:pt x="360845" y="241922"/>
                </a:lnTo>
                <a:lnTo>
                  <a:pt x="360895" y="242811"/>
                </a:lnTo>
                <a:lnTo>
                  <a:pt x="360895" y="211099"/>
                </a:lnTo>
                <a:lnTo>
                  <a:pt x="354977" y="208292"/>
                </a:lnTo>
                <a:lnTo>
                  <a:pt x="354736" y="208292"/>
                </a:lnTo>
                <a:lnTo>
                  <a:pt x="349872" y="207314"/>
                </a:lnTo>
                <a:lnTo>
                  <a:pt x="339001" y="207314"/>
                </a:lnTo>
                <a:lnTo>
                  <a:pt x="334340" y="208292"/>
                </a:lnTo>
                <a:lnTo>
                  <a:pt x="307428" y="238036"/>
                </a:lnTo>
                <a:lnTo>
                  <a:pt x="306412" y="244132"/>
                </a:lnTo>
                <a:lnTo>
                  <a:pt x="306412" y="259994"/>
                </a:lnTo>
                <a:lnTo>
                  <a:pt x="334327" y="294157"/>
                </a:lnTo>
                <a:lnTo>
                  <a:pt x="339686" y="295173"/>
                </a:lnTo>
                <a:lnTo>
                  <a:pt x="351167" y="295173"/>
                </a:lnTo>
                <a:lnTo>
                  <a:pt x="378815" y="276923"/>
                </a:lnTo>
                <a:lnTo>
                  <a:pt x="367106" y="267639"/>
                </a:lnTo>
                <a:lnTo>
                  <a:pt x="363842" y="271919"/>
                </a:lnTo>
                <a:lnTo>
                  <a:pt x="360667" y="274967"/>
                </a:lnTo>
                <a:lnTo>
                  <a:pt x="354545" y="278587"/>
                </a:lnTo>
                <a:lnTo>
                  <a:pt x="350799" y="279488"/>
                </a:lnTo>
                <a:lnTo>
                  <a:pt x="342912" y="279488"/>
                </a:lnTo>
                <a:lnTo>
                  <a:pt x="324700" y="257657"/>
                </a:lnTo>
                <a:lnTo>
                  <a:pt x="324700" y="257340"/>
                </a:lnTo>
                <a:lnTo>
                  <a:pt x="379107" y="257340"/>
                </a:lnTo>
                <a:close/>
              </a:path>
              <a:path w="1022350" h="325754">
                <a:moveTo>
                  <a:pt x="447332" y="89242"/>
                </a:moveTo>
                <a:lnTo>
                  <a:pt x="412978" y="67005"/>
                </a:lnTo>
                <a:lnTo>
                  <a:pt x="409994" y="66192"/>
                </a:lnTo>
                <a:lnTo>
                  <a:pt x="399910" y="58762"/>
                </a:lnTo>
                <a:lnTo>
                  <a:pt x="399910" y="56045"/>
                </a:lnTo>
                <a:lnTo>
                  <a:pt x="410197" y="48006"/>
                </a:lnTo>
                <a:lnTo>
                  <a:pt x="416877" y="48006"/>
                </a:lnTo>
                <a:lnTo>
                  <a:pt x="419569" y="48615"/>
                </a:lnTo>
                <a:lnTo>
                  <a:pt x="421728" y="49834"/>
                </a:lnTo>
                <a:lnTo>
                  <a:pt x="423900" y="51015"/>
                </a:lnTo>
                <a:lnTo>
                  <a:pt x="425538" y="52501"/>
                </a:lnTo>
                <a:lnTo>
                  <a:pt x="426631" y="54254"/>
                </a:lnTo>
                <a:lnTo>
                  <a:pt x="427748" y="56019"/>
                </a:lnTo>
                <a:lnTo>
                  <a:pt x="428307" y="58547"/>
                </a:lnTo>
                <a:lnTo>
                  <a:pt x="428307" y="61836"/>
                </a:lnTo>
                <a:lnTo>
                  <a:pt x="446519" y="61836"/>
                </a:lnTo>
                <a:lnTo>
                  <a:pt x="446519" y="55295"/>
                </a:lnTo>
                <a:lnTo>
                  <a:pt x="445185" y="49961"/>
                </a:lnTo>
                <a:lnTo>
                  <a:pt x="439889" y="41681"/>
                </a:lnTo>
                <a:lnTo>
                  <a:pt x="436105" y="38392"/>
                </a:lnTo>
                <a:lnTo>
                  <a:pt x="426300" y="33477"/>
                </a:lnTo>
                <a:lnTo>
                  <a:pt x="420446" y="32258"/>
                </a:lnTo>
                <a:lnTo>
                  <a:pt x="408901" y="32258"/>
                </a:lnTo>
                <a:lnTo>
                  <a:pt x="404571" y="32918"/>
                </a:lnTo>
                <a:lnTo>
                  <a:pt x="400659" y="34264"/>
                </a:lnTo>
                <a:lnTo>
                  <a:pt x="396735" y="35572"/>
                </a:lnTo>
                <a:lnTo>
                  <a:pt x="393369" y="37414"/>
                </a:lnTo>
                <a:lnTo>
                  <a:pt x="390550" y="39801"/>
                </a:lnTo>
                <a:lnTo>
                  <a:pt x="387718" y="42151"/>
                </a:lnTo>
                <a:lnTo>
                  <a:pt x="385533" y="44894"/>
                </a:lnTo>
                <a:lnTo>
                  <a:pt x="382409" y="51130"/>
                </a:lnTo>
                <a:lnTo>
                  <a:pt x="381622" y="54457"/>
                </a:lnTo>
                <a:lnTo>
                  <a:pt x="381622" y="61658"/>
                </a:lnTo>
                <a:lnTo>
                  <a:pt x="417499" y="84340"/>
                </a:lnTo>
                <a:lnTo>
                  <a:pt x="421220" y="85471"/>
                </a:lnTo>
                <a:lnTo>
                  <a:pt x="423545" y="86741"/>
                </a:lnTo>
                <a:lnTo>
                  <a:pt x="425907" y="87972"/>
                </a:lnTo>
                <a:lnTo>
                  <a:pt x="427418" y="89268"/>
                </a:lnTo>
                <a:lnTo>
                  <a:pt x="428078" y="90601"/>
                </a:lnTo>
                <a:lnTo>
                  <a:pt x="428777" y="91935"/>
                </a:lnTo>
                <a:lnTo>
                  <a:pt x="429120" y="93421"/>
                </a:lnTo>
                <a:lnTo>
                  <a:pt x="429120" y="95059"/>
                </a:lnTo>
                <a:lnTo>
                  <a:pt x="429120" y="96799"/>
                </a:lnTo>
                <a:lnTo>
                  <a:pt x="428586" y="98348"/>
                </a:lnTo>
                <a:lnTo>
                  <a:pt x="427520" y="99707"/>
                </a:lnTo>
                <a:lnTo>
                  <a:pt x="426478" y="101066"/>
                </a:lnTo>
                <a:lnTo>
                  <a:pt x="424853" y="102184"/>
                </a:lnTo>
                <a:lnTo>
                  <a:pt x="420382" y="103924"/>
                </a:lnTo>
                <a:lnTo>
                  <a:pt x="417525" y="104355"/>
                </a:lnTo>
                <a:lnTo>
                  <a:pt x="411429" y="104355"/>
                </a:lnTo>
                <a:lnTo>
                  <a:pt x="397052" y="89344"/>
                </a:lnTo>
                <a:lnTo>
                  <a:pt x="378879" y="89344"/>
                </a:lnTo>
                <a:lnTo>
                  <a:pt x="378879" y="95707"/>
                </a:lnTo>
                <a:lnTo>
                  <a:pt x="380250" y="101079"/>
                </a:lnTo>
                <a:lnTo>
                  <a:pt x="406577" y="120116"/>
                </a:lnTo>
                <a:lnTo>
                  <a:pt x="418960" y="120116"/>
                </a:lnTo>
                <a:lnTo>
                  <a:pt x="447332" y="97891"/>
                </a:lnTo>
                <a:lnTo>
                  <a:pt x="447332" y="89242"/>
                </a:lnTo>
                <a:close/>
              </a:path>
              <a:path w="1022350" h="325754">
                <a:moveTo>
                  <a:pt x="509587" y="293687"/>
                </a:moveTo>
                <a:lnTo>
                  <a:pt x="509473" y="232537"/>
                </a:lnTo>
                <a:lnTo>
                  <a:pt x="507199" y="223367"/>
                </a:lnTo>
                <a:lnTo>
                  <a:pt x="506387" y="220814"/>
                </a:lnTo>
                <a:lnTo>
                  <a:pt x="504482" y="217538"/>
                </a:lnTo>
                <a:lnTo>
                  <a:pt x="499338" y="212305"/>
                </a:lnTo>
                <a:lnTo>
                  <a:pt x="496277" y="210413"/>
                </a:lnTo>
                <a:lnTo>
                  <a:pt x="488911" y="207899"/>
                </a:lnTo>
                <a:lnTo>
                  <a:pt x="488772" y="207899"/>
                </a:lnTo>
                <a:lnTo>
                  <a:pt x="484936" y="207314"/>
                </a:lnTo>
                <a:lnTo>
                  <a:pt x="474954" y="207314"/>
                </a:lnTo>
                <a:lnTo>
                  <a:pt x="470103" y="208318"/>
                </a:lnTo>
                <a:lnTo>
                  <a:pt x="461581" y="212305"/>
                </a:lnTo>
                <a:lnTo>
                  <a:pt x="458000" y="215011"/>
                </a:lnTo>
                <a:lnTo>
                  <a:pt x="455256" y="218224"/>
                </a:lnTo>
                <a:lnTo>
                  <a:pt x="454558" y="217106"/>
                </a:lnTo>
                <a:lnTo>
                  <a:pt x="449402" y="212077"/>
                </a:lnTo>
                <a:lnTo>
                  <a:pt x="446811" y="210489"/>
                </a:lnTo>
                <a:lnTo>
                  <a:pt x="446811" y="235559"/>
                </a:lnTo>
                <a:lnTo>
                  <a:pt x="446760" y="236016"/>
                </a:lnTo>
                <a:lnTo>
                  <a:pt x="446214" y="239788"/>
                </a:lnTo>
                <a:lnTo>
                  <a:pt x="446811" y="235559"/>
                </a:lnTo>
                <a:lnTo>
                  <a:pt x="446811" y="210489"/>
                </a:lnTo>
                <a:lnTo>
                  <a:pt x="446392" y="210223"/>
                </a:lnTo>
                <a:lnTo>
                  <a:pt x="439508" y="207899"/>
                </a:lnTo>
                <a:lnTo>
                  <a:pt x="435775" y="207314"/>
                </a:lnTo>
                <a:lnTo>
                  <a:pt x="426085" y="207314"/>
                </a:lnTo>
                <a:lnTo>
                  <a:pt x="421182" y="208318"/>
                </a:lnTo>
                <a:lnTo>
                  <a:pt x="420090" y="208800"/>
                </a:lnTo>
                <a:lnTo>
                  <a:pt x="412635" y="212305"/>
                </a:lnTo>
                <a:lnTo>
                  <a:pt x="412496" y="212305"/>
                </a:lnTo>
                <a:lnTo>
                  <a:pt x="409981" y="214299"/>
                </a:lnTo>
                <a:lnTo>
                  <a:pt x="409892" y="212305"/>
                </a:lnTo>
                <a:lnTo>
                  <a:pt x="409803" y="210413"/>
                </a:lnTo>
                <a:lnTo>
                  <a:pt x="409727" y="208800"/>
                </a:lnTo>
                <a:lnTo>
                  <a:pt x="397713" y="208800"/>
                </a:lnTo>
                <a:lnTo>
                  <a:pt x="397713" y="236931"/>
                </a:lnTo>
                <a:lnTo>
                  <a:pt x="397624" y="237642"/>
                </a:lnTo>
                <a:lnTo>
                  <a:pt x="397510" y="238493"/>
                </a:lnTo>
                <a:lnTo>
                  <a:pt x="397713" y="236931"/>
                </a:lnTo>
                <a:lnTo>
                  <a:pt x="397713" y="208800"/>
                </a:lnTo>
                <a:lnTo>
                  <a:pt x="392290" y="208800"/>
                </a:lnTo>
                <a:lnTo>
                  <a:pt x="392290" y="293687"/>
                </a:lnTo>
                <a:lnTo>
                  <a:pt x="410578" y="293687"/>
                </a:lnTo>
                <a:lnTo>
                  <a:pt x="410578" y="250507"/>
                </a:lnTo>
                <a:lnTo>
                  <a:pt x="410565" y="232867"/>
                </a:lnTo>
                <a:lnTo>
                  <a:pt x="410527" y="225882"/>
                </a:lnTo>
                <a:lnTo>
                  <a:pt x="410578" y="232397"/>
                </a:lnTo>
                <a:lnTo>
                  <a:pt x="410667" y="232537"/>
                </a:lnTo>
                <a:lnTo>
                  <a:pt x="410756" y="232397"/>
                </a:lnTo>
                <a:lnTo>
                  <a:pt x="413410" y="228295"/>
                </a:lnTo>
                <a:lnTo>
                  <a:pt x="415340" y="226529"/>
                </a:lnTo>
                <a:lnTo>
                  <a:pt x="420497" y="223799"/>
                </a:lnTo>
                <a:lnTo>
                  <a:pt x="421068" y="223799"/>
                </a:lnTo>
                <a:lnTo>
                  <a:pt x="423164" y="223367"/>
                </a:lnTo>
                <a:lnTo>
                  <a:pt x="430009" y="223367"/>
                </a:lnTo>
                <a:lnTo>
                  <a:pt x="432282" y="223799"/>
                </a:lnTo>
                <a:lnTo>
                  <a:pt x="432511" y="223799"/>
                </a:lnTo>
                <a:lnTo>
                  <a:pt x="437095" y="225882"/>
                </a:lnTo>
                <a:lnTo>
                  <a:pt x="438785" y="227457"/>
                </a:lnTo>
                <a:lnTo>
                  <a:pt x="439978" y="229616"/>
                </a:lnTo>
                <a:lnTo>
                  <a:pt x="441185" y="231749"/>
                </a:lnTo>
                <a:lnTo>
                  <a:pt x="441223" y="231876"/>
                </a:lnTo>
                <a:lnTo>
                  <a:pt x="441325" y="232397"/>
                </a:lnTo>
                <a:lnTo>
                  <a:pt x="441413" y="232829"/>
                </a:lnTo>
                <a:lnTo>
                  <a:pt x="441515" y="233337"/>
                </a:lnTo>
                <a:lnTo>
                  <a:pt x="441706" y="234302"/>
                </a:lnTo>
                <a:lnTo>
                  <a:pt x="441794" y="293687"/>
                </a:lnTo>
                <a:lnTo>
                  <a:pt x="460006" y="293687"/>
                </a:lnTo>
                <a:lnTo>
                  <a:pt x="460006" y="246456"/>
                </a:lnTo>
                <a:lnTo>
                  <a:pt x="460006" y="237642"/>
                </a:lnTo>
                <a:lnTo>
                  <a:pt x="459905" y="231876"/>
                </a:lnTo>
                <a:lnTo>
                  <a:pt x="460006" y="236016"/>
                </a:lnTo>
                <a:lnTo>
                  <a:pt x="460095" y="236931"/>
                </a:lnTo>
                <a:lnTo>
                  <a:pt x="460222" y="236016"/>
                </a:lnTo>
                <a:lnTo>
                  <a:pt x="461683" y="231876"/>
                </a:lnTo>
                <a:lnTo>
                  <a:pt x="461759" y="231749"/>
                </a:lnTo>
                <a:lnTo>
                  <a:pt x="462737" y="230047"/>
                </a:lnTo>
                <a:lnTo>
                  <a:pt x="465480" y="226872"/>
                </a:lnTo>
                <a:lnTo>
                  <a:pt x="466852" y="225882"/>
                </a:lnTo>
                <a:lnTo>
                  <a:pt x="467423" y="225539"/>
                </a:lnTo>
                <a:lnTo>
                  <a:pt x="471411" y="223799"/>
                </a:lnTo>
                <a:lnTo>
                  <a:pt x="473659" y="223367"/>
                </a:lnTo>
                <a:lnTo>
                  <a:pt x="479577" y="223367"/>
                </a:lnTo>
                <a:lnTo>
                  <a:pt x="491007" y="232829"/>
                </a:lnTo>
                <a:lnTo>
                  <a:pt x="491109" y="233337"/>
                </a:lnTo>
                <a:lnTo>
                  <a:pt x="491286" y="234302"/>
                </a:lnTo>
                <a:lnTo>
                  <a:pt x="491299" y="293687"/>
                </a:lnTo>
                <a:lnTo>
                  <a:pt x="509587" y="293687"/>
                </a:lnTo>
                <a:close/>
              </a:path>
              <a:path w="1022350" h="325754">
                <a:moveTo>
                  <a:pt x="536778" y="118630"/>
                </a:moveTo>
                <a:lnTo>
                  <a:pt x="500240" y="69659"/>
                </a:lnTo>
                <a:lnTo>
                  <a:pt x="507657" y="61722"/>
                </a:lnTo>
                <a:lnTo>
                  <a:pt x="533793" y="33743"/>
                </a:lnTo>
                <a:lnTo>
                  <a:pt x="510908" y="33743"/>
                </a:lnTo>
                <a:lnTo>
                  <a:pt x="485228" y="60947"/>
                </a:lnTo>
                <a:lnTo>
                  <a:pt x="481761" y="65074"/>
                </a:lnTo>
                <a:lnTo>
                  <a:pt x="481761" y="0"/>
                </a:lnTo>
                <a:lnTo>
                  <a:pt x="463486" y="0"/>
                </a:lnTo>
                <a:lnTo>
                  <a:pt x="463486" y="118630"/>
                </a:lnTo>
                <a:lnTo>
                  <a:pt x="481761" y="118630"/>
                </a:lnTo>
                <a:lnTo>
                  <a:pt x="481761" y="98996"/>
                </a:lnTo>
                <a:lnTo>
                  <a:pt x="481761" y="88976"/>
                </a:lnTo>
                <a:lnTo>
                  <a:pt x="487984" y="82524"/>
                </a:lnTo>
                <a:lnTo>
                  <a:pt x="514997" y="118630"/>
                </a:lnTo>
                <a:lnTo>
                  <a:pt x="536778" y="118630"/>
                </a:lnTo>
                <a:close/>
              </a:path>
              <a:path w="1022350" h="325754">
                <a:moveTo>
                  <a:pt x="585470" y="34150"/>
                </a:moveTo>
                <a:lnTo>
                  <a:pt x="584669" y="33743"/>
                </a:lnTo>
                <a:lnTo>
                  <a:pt x="583666" y="33286"/>
                </a:lnTo>
                <a:lnTo>
                  <a:pt x="582472" y="32867"/>
                </a:lnTo>
                <a:lnTo>
                  <a:pt x="578815" y="32258"/>
                </a:lnTo>
                <a:lnTo>
                  <a:pt x="572389" y="32258"/>
                </a:lnTo>
                <a:lnTo>
                  <a:pt x="568261" y="33286"/>
                </a:lnTo>
                <a:lnTo>
                  <a:pt x="561301" y="37388"/>
                </a:lnTo>
                <a:lnTo>
                  <a:pt x="560044" y="38633"/>
                </a:lnTo>
                <a:lnTo>
                  <a:pt x="560095" y="40208"/>
                </a:lnTo>
                <a:lnTo>
                  <a:pt x="560311" y="47320"/>
                </a:lnTo>
                <a:lnTo>
                  <a:pt x="560044" y="38633"/>
                </a:lnTo>
                <a:lnTo>
                  <a:pt x="560006" y="37388"/>
                </a:lnTo>
                <a:lnTo>
                  <a:pt x="559892" y="33743"/>
                </a:lnTo>
                <a:lnTo>
                  <a:pt x="558495" y="33743"/>
                </a:lnTo>
                <a:lnTo>
                  <a:pt x="558495" y="65659"/>
                </a:lnTo>
                <a:lnTo>
                  <a:pt x="558444" y="66268"/>
                </a:lnTo>
                <a:lnTo>
                  <a:pt x="558152" y="69164"/>
                </a:lnTo>
                <a:lnTo>
                  <a:pt x="558495" y="65659"/>
                </a:lnTo>
                <a:lnTo>
                  <a:pt x="558495" y="33743"/>
                </a:lnTo>
                <a:lnTo>
                  <a:pt x="542137" y="33743"/>
                </a:lnTo>
                <a:lnTo>
                  <a:pt x="542137" y="118630"/>
                </a:lnTo>
                <a:lnTo>
                  <a:pt x="560349" y="118630"/>
                </a:lnTo>
                <a:lnTo>
                  <a:pt x="560349" y="73875"/>
                </a:lnTo>
                <a:lnTo>
                  <a:pt x="560349" y="59690"/>
                </a:lnTo>
                <a:lnTo>
                  <a:pt x="573595" y="49949"/>
                </a:lnTo>
                <a:lnTo>
                  <a:pt x="579589" y="49949"/>
                </a:lnTo>
                <a:lnTo>
                  <a:pt x="582117" y="50393"/>
                </a:lnTo>
                <a:lnTo>
                  <a:pt x="585393" y="51054"/>
                </a:lnTo>
                <a:lnTo>
                  <a:pt x="585393" y="49949"/>
                </a:lnTo>
                <a:lnTo>
                  <a:pt x="585470" y="34150"/>
                </a:lnTo>
                <a:close/>
              </a:path>
              <a:path w="1022350" h="325754">
                <a:moveTo>
                  <a:pt x="600722" y="244233"/>
                </a:moveTo>
                <a:lnTo>
                  <a:pt x="582434" y="210972"/>
                </a:lnTo>
                <a:lnTo>
                  <a:pt x="582434" y="246710"/>
                </a:lnTo>
                <a:lnTo>
                  <a:pt x="582434" y="255981"/>
                </a:lnTo>
                <a:lnTo>
                  <a:pt x="567105" y="279044"/>
                </a:lnTo>
                <a:lnTo>
                  <a:pt x="559714" y="279044"/>
                </a:lnTo>
                <a:lnTo>
                  <a:pt x="556323" y="278142"/>
                </a:lnTo>
                <a:lnTo>
                  <a:pt x="550900" y="274523"/>
                </a:lnTo>
                <a:lnTo>
                  <a:pt x="548716" y="272148"/>
                </a:lnTo>
                <a:lnTo>
                  <a:pt x="546392" y="268008"/>
                </a:lnTo>
                <a:lnTo>
                  <a:pt x="546392" y="234086"/>
                </a:lnTo>
                <a:lnTo>
                  <a:pt x="560679" y="223329"/>
                </a:lnTo>
                <a:lnTo>
                  <a:pt x="566991" y="223329"/>
                </a:lnTo>
                <a:lnTo>
                  <a:pt x="582434" y="246710"/>
                </a:lnTo>
                <a:lnTo>
                  <a:pt x="582434" y="210972"/>
                </a:lnTo>
                <a:lnTo>
                  <a:pt x="577049" y="208267"/>
                </a:lnTo>
                <a:lnTo>
                  <a:pt x="576770" y="208267"/>
                </a:lnTo>
                <a:lnTo>
                  <a:pt x="572452" y="207314"/>
                </a:lnTo>
                <a:lnTo>
                  <a:pt x="561682" y="207314"/>
                </a:lnTo>
                <a:lnTo>
                  <a:pt x="556920" y="208267"/>
                </a:lnTo>
                <a:lnTo>
                  <a:pt x="548665" y="212090"/>
                </a:lnTo>
                <a:lnTo>
                  <a:pt x="546392" y="213893"/>
                </a:lnTo>
                <a:lnTo>
                  <a:pt x="546392" y="175056"/>
                </a:lnTo>
                <a:lnTo>
                  <a:pt x="532955" y="175056"/>
                </a:lnTo>
                <a:lnTo>
                  <a:pt x="532955" y="241592"/>
                </a:lnTo>
                <a:lnTo>
                  <a:pt x="532853" y="242697"/>
                </a:lnTo>
                <a:lnTo>
                  <a:pt x="532815" y="243103"/>
                </a:lnTo>
                <a:lnTo>
                  <a:pt x="532701" y="244233"/>
                </a:lnTo>
                <a:lnTo>
                  <a:pt x="532447" y="246710"/>
                </a:lnTo>
                <a:lnTo>
                  <a:pt x="532955" y="241592"/>
                </a:lnTo>
                <a:lnTo>
                  <a:pt x="532955" y="175056"/>
                </a:lnTo>
                <a:lnTo>
                  <a:pt x="528104" y="175056"/>
                </a:lnTo>
                <a:lnTo>
                  <a:pt x="528104" y="293687"/>
                </a:lnTo>
                <a:lnTo>
                  <a:pt x="545058" y="293687"/>
                </a:lnTo>
                <a:lnTo>
                  <a:pt x="545147" y="292354"/>
                </a:lnTo>
                <a:lnTo>
                  <a:pt x="545490" y="287934"/>
                </a:lnTo>
                <a:lnTo>
                  <a:pt x="548678" y="290436"/>
                </a:lnTo>
                <a:lnTo>
                  <a:pt x="556983" y="294233"/>
                </a:lnTo>
                <a:lnTo>
                  <a:pt x="561771" y="295173"/>
                </a:lnTo>
                <a:lnTo>
                  <a:pt x="572579" y="295173"/>
                </a:lnTo>
                <a:lnTo>
                  <a:pt x="577354" y="294081"/>
                </a:lnTo>
                <a:lnTo>
                  <a:pt x="585698" y="289699"/>
                </a:lnTo>
                <a:lnTo>
                  <a:pt x="589216" y="286639"/>
                </a:lnTo>
                <a:lnTo>
                  <a:pt x="594766" y="279044"/>
                </a:lnTo>
                <a:lnTo>
                  <a:pt x="594944" y="278803"/>
                </a:lnTo>
                <a:lnTo>
                  <a:pt x="597090" y="274243"/>
                </a:lnTo>
                <a:lnTo>
                  <a:pt x="597204" y="273862"/>
                </a:lnTo>
                <a:lnTo>
                  <a:pt x="599998" y="263817"/>
                </a:lnTo>
                <a:lnTo>
                  <a:pt x="600075" y="263220"/>
                </a:lnTo>
                <a:lnTo>
                  <a:pt x="600722" y="258178"/>
                </a:lnTo>
                <a:lnTo>
                  <a:pt x="600722" y="244233"/>
                </a:lnTo>
                <a:close/>
              </a:path>
              <a:path w="1022350" h="325754">
                <a:moveTo>
                  <a:pt x="614819" y="33743"/>
                </a:moveTo>
                <a:lnTo>
                  <a:pt x="596531" y="33743"/>
                </a:lnTo>
                <a:lnTo>
                  <a:pt x="596531" y="118630"/>
                </a:lnTo>
                <a:lnTo>
                  <a:pt x="614819" y="118630"/>
                </a:lnTo>
                <a:lnTo>
                  <a:pt x="614819" y="33743"/>
                </a:lnTo>
                <a:close/>
              </a:path>
              <a:path w="1022350" h="325754">
                <a:moveTo>
                  <a:pt x="616229" y="11836"/>
                </a:moveTo>
                <a:lnTo>
                  <a:pt x="615315" y="9448"/>
                </a:lnTo>
                <a:lnTo>
                  <a:pt x="611644" y="5461"/>
                </a:lnTo>
                <a:lnTo>
                  <a:pt x="609092" y="4457"/>
                </a:lnTo>
                <a:lnTo>
                  <a:pt x="602475" y="4457"/>
                </a:lnTo>
                <a:lnTo>
                  <a:pt x="599909" y="5461"/>
                </a:lnTo>
                <a:lnTo>
                  <a:pt x="596366" y="9448"/>
                </a:lnTo>
                <a:lnTo>
                  <a:pt x="595490" y="11836"/>
                </a:lnTo>
                <a:lnTo>
                  <a:pt x="595490" y="17335"/>
                </a:lnTo>
                <a:lnTo>
                  <a:pt x="596366" y="19685"/>
                </a:lnTo>
                <a:lnTo>
                  <a:pt x="598131" y="21666"/>
                </a:lnTo>
                <a:lnTo>
                  <a:pt x="599909" y="23622"/>
                </a:lnTo>
                <a:lnTo>
                  <a:pt x="602475" y="24599"/>
                </a:lnTo>
                <a:lnTo>
                  <a:pt x="609092" y="24599"/>
                </a:lnTo>
                <a:lnTo>
                  <a:pt x="611644" y="23622"/>
                </a:lnTo>
                <a:lnTo>
                  <a:pt x="615315" y="19685"/>
                </a:lnTo>
                <a:lnTo>
                  <a:pt x="616229" y="17335"/>
                </a:lnTo>
                <a:lnTo>
                  <a:pt x="616229" y="11836"/>
                </a:lnTo>
                <a:close/>
              </a:path>
              <a:path w="1022350" h="325754">
                <a:moveTo>
                  <a:pt x="682904" y="289826"/>
                </a:moveTo>
                <a:lnTo>
                  <a:pt x="681913" y="287515"/>
                </a:lnTo>
                <a:lnTo>
                  <a:pt x="681189" y="284924"/>
                </a:lnTo>
                <a:lnTo>
                  <a:pt x="681075" y="284175"/>
                </a:lnTo>
                <a:lnTo>
                  <a:pt x="680300" y="279184"/>
                </a:lnTo>
                <a:lnTo>
                  <a:pt x="680186" y="277863"/>
                </a:lnTo>
                <a:lnTo>
                  <a:pt x="680072" y="258673"/>
                </a:lnTo>
                <a:lnTo>
                  <a:pt x="680072" y="254584"/>
                </a:lnTo>
                <a:lnTo>
                  <a:pt x="680072" y="240461"/>
                </a:lnTo>
                <a:lnTo>
                  <a:pt x="680059" y="229933"/>
                </a:lnTo>
                <a:lnTo>
                  <a:pt x="678675" y="224612"/>
                </a:lnTo>
                <a:lnTo>
                  <a:pt x="677545" y="222846"/>
                </a:lnTo>
                <a:lnTo>
                  <a:pt x="673100" y="215887"/>
                </a:lnTo>
                <a:lnTo>
                  <a:pt x="669302" y="212648"/>
                </a:lnTo>
                <a:lnTo>
                  <a:pt x="661987" y="209423"/>
                </a:lnTo>
                <a:lnTo>
                  <a:pt x="661987" y="281571"/>
                </a:lnTo>
                <a:lnTo>
                  <a:pt x="661860" y="278676"/>
                </a:lnTo>
                <a:lnTo>
                  <a:pt x="661860" y="268605"/>
                </a:lnTo>
                <a:lnTo>
                  <a:pt x="658825" y="272719"/>
                </a:lnTo>
                <a:lnTo>
                  <a:pt x="656539" y="274650"/>
                </a:lnTo>
                <a:lnTo>
                  <a:pt x="650684" y="277863"/>
                </a:lnTo>
                <a:lnTo>
                  <a:pt x="647319" y="278676"/>
                </a:lnTo>
                <a:lnTo>
                  <a:pt x="640511" y="278676"/>
                </a:lnTo>
                <a:lnTo>
                  <a:pt x="630351" y="269379"/>
                </a:lnTo>
                <a:lnTo>
                  <a:pt x="630351" y="265150"/>
                </a:lnTo>
                <a:lnTo>
                  <a:pt x="648957" y="254584"/>
                </a:lnTo>
                <a:lnTo>
                  <a:pt x="661860" y="254584"/>
                </a:lnTo>
                <a:lnTo>
                  <a:pt x="661860" y="268605"/>
                </a:lnTo>
                <a:lnTo>
                  <a:pt x="661987" y="281571"/>
                </a:lnTo>
                <a:lnTo>
                  <a:pt x="661987" y="209423"/>
                </a:lnTo>
                <a:lnTo>
                  <a:pt x="659638" y="208381"/>
                </a:lnTo>
                <a:lnTo>
                  <a:pt x="654138" y="207314"/>
                </a:lnTo>
                <a:lnTo>
                  <a:pt x="642861" y="207314"/>
                </a:lnTo>
                <a:lnTo>
                  <a:pt x="613778" y="230835"/>
                </a:lnTo>
                <a:lnTo>
                  <a:pt x="613778" y="235559"/>
                </a:lnTo>
                <a:lnTo>
                  <a:pt x="631990" y="235559"/>
                </a:lnTo>
                <a:lnTo>
                  <a:pt x="631990" y="232346"/>
                </a:lnTo>
                <a:lnTo>
                  <a:pt x="632574" y="229933"/>
                </a:lnTo>
                <a:lnTo>
                  <a:pt x="634987" y="226771"/>
                </a:lnTo>
                <a:lnTo>
                  <a:pt x="636727" y="225450"/>
                </a:lnTo>
                <a:lnTo>
                  <a:pt x="641286" y="223367"/>
                </a:lnTo>
                <a:lnTo>
                  <a:pt x="644004" y="222846"/>
                </a:lnTo>
                <a:lnTo>
                  <a:pt x="650519" y="222846"/>
                </a:lnTo>
                <a:lnTo>
                  <a:pt x="661860" y="233502"/>
                </a:lnTo>
                <a:lnTo>
                  <a:pt x="661860" y="240461"/>
                </a:lnTo>
                <a:lnTo>
                  <a:pt x="644791" y="240461"/>
                </a:lnTo>
                <a:lnTo>
                  <a:pt x="639597" y="241071"/>
                </a:lnTo>
                <a:lnTo>
                  <a:pt x="612063" y="273964"/>
                </a:lnTo>
                <a:lnTo>
                  <a:pt x="613308" y="278384"/>
                </a:lnTo>
                <a:lnTo>
                  <a:pt x="618261" y="286296"/>
                </a:lnTo>
                <a:lnTo>
                  <a:pt x="621703" y="289407"/>
                </a:lnTo>
                <a:lnTo>
                  <a:pt x="630542" y="294017"/>
                </a:lnTo>
                <a:lnTo>
                  <a:pt x="635673" y="295173"/>
                </a:lnTo>
                <a:lnTo>
                  <a:pt x="646150" y="295173"/>
                </a:lnTo>
                <a:lnTo>
                  <a:pt x="662800" y="287515"/>
                </a:lnTo>
                <a:lnTo>
                  <a:pt x="662647" y="286499"/>
                </a:lnTo>
                <a:lnTo>
                  <a:pt x="662838" y="287515"/>
                </a:lnTo>
                <a:lnTo>
                  <a:pt x="662914" y="288315"/>
                </a:lnTo>
                <a:lnTo>
                  <a:pt x="663714" y="291033"/>
                </a:lnTo>
                <a:lnTo>
                  <a:pt x="664870" y="293687"/>
                </a:lnTo>
                <a:lnTo>
                  <a:pt x="682904" y="293687"/>
                </a:lnTo>
                <a:lnTo>
                  <a:pt x="682904" y="289826"/>
                </a:lnTo>
                <a:close/>
              </a:path>
              <a:path w="1022350" h="325754">
                <a:moveTo>
                  <a:pt x="705866" y="69176"/>
                </a:moveTo>
                <a:lnTo>
                  <a:pt x="687578" y="35902"/>
                </a:lnTo>
                <a:lnTo>
                  <a:pt x="687578" y="71678"/>
                </a:lnTo>
                <a:lnTo>
                  <a:pt x="687539" y="81280"/>
                </a:lnTo>
                <a:lnTo>
                  <a:pt x="671652" y="104355"/>
                </a:lnTo>
                <a:lnTo>
                  <a:pt x="664248" y="104355"/>
                </a:lnTo>
                <a:lnTo>
                  <a:pt x="651675" y="94945"/>
                </a:lnTo>
                <a:lnTo>
                  <a:pt x="651675" y="57556"/>
                </a:lnTo>
                <a:lnTo>
                  <a:pt x="665226" y="48272"/>
                </a:lnTo>
                <a:lnTo>
                  <a:pt x="671398" y="48272"/>
                </a:lnTo>
                <a:lnTo>
                  <a:pt x="687578" y="71678"/>
                </a:lnTo>
                <a:lnTo>
                  <a:pt x="687578" y="35902"/>
                </a:lnTo>
                <a:lnTo>
                  <a:pt x="682193" y="33210"/>
                </a:lnTo>
                <a:lnTo>
                  <a:pt x="681913" y="33210"/>
                </a:lnTo>
                <a:lnTo>
                  <a:pt x="677595" y="32258"/>
                </a:lnTo>
                <a:lnTo>
                  <a:pt x="666826" y="32258"/>
                </a:lnTo>
                <a:lnTo>
                  <a:pt x="662038" y="33210"/>
                </a:lnTo>
                <a:lnTo>
                  <a:pt x="653694" y="36995"/>
                </a:lnTo>
                <a:lnTo>
                  <a:pt x="650760" y="39268"/>
                </a:lnTo>
                <a:lnTo>
                  <a:pt x="650862" y="40538"/>
                </a:lnTo>
                <a:lnTo>
                  <a:pt x="651649" y="50952"/>
                </a:lnTo>
                <a:lnTo>
                  <a:pt x="650760" y="39268"/>
                </a:lnTo>
                <a:lnTo>
                  <a:pt x="650341" y="33743"/>
                </a:lnTo>
                <a:lnTo>
                  <a:pt x="642086" y="33743"/>
                </a:lnTo>
                <a:lnTo>
                  <a:pt x="642086" y="51142"/>
                </a:lnTo>
                <a:lnTo>
                  <a:pt x="642023" y="51358"/>
                </a:lnTo>
                <a:lnTo>
                  <a:pt x="638670" y="60985"/>
                </a:lnTo>
                <a:lnTo>
                  <a:pt x="638581" y="61429"/>
                </a:lnTo>
                <a:lnTo>
                  <a:pt x="637514" y="66535"/>
                </a:lnTo>
                <a:lnTo>
                  <a:pt x="638670" y="60985"/>
                </a:lnTo>
                <a:lnTo>
                  <a:pt x="642086" y="51142"/>
                </a:lnTo>
                <a:lnTo>
                  <a:pt x="642086" y="33743"/>
                </a:lnTo>
                <a:lnTo>
                  <a:pt x="637070" y="33743"/>
                </a:lnTo>
                <a:lnTo>
                  <a:pt x="637070" y="83096"/>
                </a:lnTo>
                <a:lnTo>
                  <a:pt x="636892" y="81280"/>
                </a:lnTo>
                <a:lnTo>
                  <a:pt x="636993" y="71678"/>
                </a:lnTo>
                <a:lnTo>
                  <a:pt x="637070" y="83096"/>
                </a:lnTo>
                <a:lnTo>
                  <a:pt x="637070" y="33743"/>
                </a:lnTo>
                <a:lnTo>
                  <a:pt x="633399" y="33743"/>
                </a:lnTo>
                <a:lnTo>
                  <a:pt x="633399" y="149542"/>
                </a:lnTo>
                <a:lnTo>
                  <a:pt x="651675" y="149542"/>
                </a:lnTo>
                <a:lnTo>
                  <a:pt x="651675" y="114058"/>
                </a:lnTo>
                <a:lnTo>
                  <a:pt x="653745" y="115595"/>
                </a:lnTo>
                <a:lnTo>
                  <a:pt x="662203" y="119202"/>
                </a:lnTo>
                <a:lnTo>
                  <a:pt x="667016" y="120116"/>
                </a:lnTo>
                <a:lnTo>
                  <a:pt x="677799" y="120116"/>
                </a:lnTo>
                <a:lnTo>
                  <a:pt x="700176" y="103530"/>
                </a:lnTo>
                <a:lnTo>
                  <a:pt x="702233" y="99148"/>
                </a:lnTo>
                <a:lnTo>
                  <a:pt x="702284" y="98996"/>
                </a:lnTo>
                <a:lnTo>
                  <a:pt x="705142" y="88747"/>
                </a:lnTo>
                <a:lnTo>
                  <a:pt x="705866" y="83121"/>
                </a:lnTo>
                <a:lnTo>
                  <a:pt x="705866" y="69176"/>
                </a:lnTo>
                <a:close/>
              </a:path>
              <a:path w="1022350" h="325754">
                <a:moveTo>
                  <a:pt x="765886" y="293687"/>
                </a:moveTo>
                <a:lnTo>
                  <a:pt x="765848" y="232956"/>
                </a:lnTo>
                <a:lnTo>
                  <a:pt x="765238" y="228485"/>
                </a:lnTo>
                <a:lnTo>
                  <a:pt x="765136" y="228168"/>
                </a:lnTo>
                <a:lnTo>
                  <a:pt x="763587" y="223367"/>
                </a:lnTo>
                <a:lnTo>
                  <a:pt x="762685" y="220535"/>
                </a:lnTo>
                <a:lnTo>
                  <a:pt x="742073" y="207314"/>
                </a:lnTo>
                <a:lnTo>
                  <a:pt x="732650" y="207314"/>
                </a:lnTo>
                <a:lnTo>
                  <a:pt x="727913" y="208343"/>
                </a:lnTo>
                <a:lnTo>
                  <a:pt x="719340" y="212458"/>
                </a:lnTo>
                <a:lnTo>
                  <a:pt x="715810" y="215214"/>
                </a:lnTo>
                <a:lnTo>
                  <a:pt x="715899" y="217246"/>
                </a:lnTo>
                <a:lnTo>
                  <a:pt x="715759" y="215277"/>
                </a:lnTo>
                <a:lnTo>
                  <a:pt x="715683" y="212458"/>
                </a:lnTo>
                <a:lnTo>
                  <a:pt x="715581" y="210223"/>
                </a:lnTo>
                <a:lnTo>
                  <a:pt x="715518" y="208800"/>
                </a:lnTo>
                <a:lnTo>
                  <a:pt x="698169" y="208800"/>
                </a:lnTo>
                <a:lnTo>
                  <a:pt x="698169" y="293687"/>
                </a:lnTo>
                <a:lnTo>
                  <a:pt x="716381" y="293687"/>
                </a:lnTo>
                <a:lnTo>
                  <a:pt x="716381" y="250507"/>
                </a:lnTo>
                <a:lnTo>
                  <a:pt x="716381" y="234315"/>
                </a:lnTo>
                <a:lnTo>
                  <a:pt x="730694" y="223367"/>
                </a:lnTo>
                <a:lnTo>
                  <a:pt x="736892" y="223367"/>
                </a:lnTo>
                <a:lnTo>
                  <a:pt x="739444" y="223862"/>
                </a:lnTo>
                <a:lnTo>
                  <a:pt x="741426" y="224853"/>
                </a:lnTo>
                <a:lnTo>
                  <a:pt x="743432" y="225818"/>
                </a:lnTo>
                <a:lnTo>
                  <a:pt x="744956" y="227393"/>
                </a:lnTo>
                <a:lnTo>
                  <a:pt x="747064" y="231736"/>
                </a:lnTo>
                <a:lnTo>
                  <a:pt x="747522" y="234315"/>
                </a:lnTo>
                <a:lnTo>
                  <a:pt x="747598" y="293687"/>
                </a:lnTo>
                <a:lnTo>
                  <a:pt x="765886" y="293687"/>
                </a:lnTo>
                <a:close/>
              </a:path>
              <a:path w="1022350" h="325754">
                <a:moveTo>
                  <a:pt x="785406" y="89242"/>
                </a:moveTo>
                <a:lnTo>
                  <a:pt x="751052" y="67005"/>
                </a:lnTo>
                <a:lnTo>
                  <a:pt x="748068" y="66192"/>
                </a:lnTo>
                <a:lnTo>
                  <a:pt x="737984" y="58762"/>
                </a:lnTo>
                <a:lnTo>
                  <a:pt x="737984" y="56045"/>
                </a:lnTo>
                <a:lnTo>
                  <a:pt x="748271" y="48006"/>
                </a:lnTo>
                <a:lnTo>
                  <a:pt x="754951" y="48006"/>
                </a:lnTo>
                <a:lnTo>
                  <a:pt x="757643" y="48615"/>
                </a:lnTo>
                <a:lnTo>
                  <a:pt x="759802" y="49834"/>
                </a:lnTo>
                <a:lnTo>
                  <a:pt x="761974" y="51015"/>
                </a:lnTo>
                <a:lnTo>
                  <a:pt x="763612" y="52501"/>
                </a:lnTo>
                <a:lnTo>
                  <a:pt x="764705" y="54254"/>
                </a:lnTo>
                <a:lnTo>
                  <a:pt x="765822" y="56019"/>
                </a:lnTo>
                <a:lnTo>
                  <a:pt x="766381" y="58547"/>
                </a:lnTo>
                <a:lnTo>
                  <a:pt x="766381" y="61836"/>
                </a:lnTo>
                <a:lnTo>
                  <a:pt x="784593" y="61836"/>
                </a:lnTo>
                <a:lnTo>
                  <a:pt x="784593" y="55295"/>
                </a:lnTo>
                <a:lnTo>
                  <a:pt x="783259" y="49961"/>
                </a:lnTo>
                <a:lnTo>
                  <a:pt x="777963" y="41681"/>
                </a:lnTo>
                <a:lnTo>
                  <a:pt x="774179" y="38392"/>
                </a:lnTo>
                <a:lnTo>
                  <a:pt x="764374" y="33477"/>
                </a:lnTo>
                <a:lnTo>
                  <a:pt x="758520" y="32258"/>
                </a:lnTo>
                <a:lnTo>
                  <a:pt x="746975" y="32258"/>
                </a:lnTo>
                <a:lnTo>
                  <a:pt x="742645" y="32918"/>
                </a:lnTo>
                <a:lnTo>
                  <a:pt x="738720" y="34264"/>
                </a:lnTo>
                <a:lnTo>
                  <a:pt x="734809" y="35572"/>
                </a:lnTo>
                <a:lnTo>
                  <a:pt x="731443" y="37414"/>
                </a:lnTo>
                <a:lnTo>
                  <a:pt x="728611" y="39801"/>
                </a:lnTo>
                <a:lnTo>
                  <a:pt x="725792" y="42151"/>
                </a:lnTo>
                <a:lnTo>
                  <a:pt x="723595" y="44894"/>
                </a:lnTo>
                <a:lnTo>
                  <a:pt x="720483" y="51130"/>
                </a:lnTo>
                <a:lnTo>
                  <a:pt x="719696" y="54457"/>
                </a:lnTo>
                <a:lnTo>
                  <a:pt x="719696" y="61658"/>
                </a:lnTo>
                <a:lnTo>
                  <a:pt x="755573" y="84340"/>
                </a:lnTo>
                <a:lnTo>
                  <a:pt x="759294" y="85471"/>
                </a:lnTo>
                <a:lnTo>
                  <a:pt x="761619" y="86741"/>
                </a:lnTo>
                <a:lnTo>
                  <a:pt x="763968" y="87972"/>
                </a:lnTo>
                <a:lnTo>
                  <a:pt x="765479" y="89268"/>
                </a:lnTo>
                <a:lnTo>
                  <a:pt x="766152" y="90601"/>
                </a:lnTo>
                <a:lnTo>
                  <a:pt x="766851" y="91935"/>
                </a:lnTo>
                <a:lnTo>
                  <a:pt x="767194" y="93421"/>
                </a:lnTo>
                <a:lnTo>
                  <a:pt x="767194" y="95059"/>
                </a:lnTo>
                <a:lnTo>
                  <a:pt x="767194" y="96799"/>
                </a:lnTo>
                <a:lnTo>
                  <a:pt x="766660" y="98348"/>
                </a:lnTo>
                <a:lnTo>
                  <a:pt x="765594" y="99707"/>
                </a:lnTo>
                <a:lnTo>
                  <a:pt x="764552" y="101066"/>
                </a:lnTo>
                <a:lnTo>
                  <a:pt x="762927" y="102184"/>
                </a:lnTo>
                <a:lnTo>
                  <a:pt x="758456" y="103924"/>
                </a:lnTo>
                <a:lnTo>
                  <a:pt x="755599" y="104355"/>
                </a:lnTo>
                <a:lnTo>
                  <a:pt x="749503" y="104355"/>
                </a:lnTo>
                <a:lnTo>
                  <a:pt x="735126" y="89344"/>
                </a:lnTo>
                <a:lnTo>
                  <a:pt x="716953" y="89344"/>
                </a:lnTo>
                <a:lnTo>
                  <a:pt x="716953" y="95707"/>
                </a:lnTo>
                <a:lnTo>
                  <a:pt x="718324" y="101079"/>
                </a:lnTo>
                <a:lnTo>
                  <a:pt x="744651" y="120116"/>
                </a:lnTo>
                <a:lnTo>
                  <a:pt x="757034" y="120116"/>
                </a:lnTo>
                <a:lnTo>
                  <a:pt x="785406" y="97891"/>
                </a:lnTo>
                <a:lnTo>
                  <a:pt x="785406" y="89242"/>
                </a:lnTo>
                <a:close/>
              </a:path>
              <a:path w="1022350" h="325754">
                <a:moveTo>
                  <a:pt x="820318" y="33743"/>
                </a:moveTo>
                <a:lnTo>
                  <a:pt x="802030" y="33743"/>
                </a:lnTo>
                <a:lnTo>
                  <a:pt x="802030" y="118630"/>
                </a:lnTo>
                <a:lnTo>
                  <a:pt x="820318" y="118630"/>
                </a:lnTo>
                <a:lnTo>
                  <a:pt x="820318" y="33743"/>
                </a:lnTo>
                <a:close/>
              </a:path>
              <a:path w="1022350" h="325754">
                <a:moveTo>
                  <a:pt x="821728" y="11836"/>
                </a:moveTo>
                <a:lnTo>
                  <a:pt x="820813" y="9448"/>
                </a:lnTo>
                <a:lnTo>
                  <a:pt x="817156" y="5461"/>
                </a:lnTo>
                <a:lnTo>
                  <a:pt x="814603" y="4457"/>
                </a:lnTo>
                <a:lnTo>
                  <a:pt x="807986" y="4457"/>
                </a:lnTo>
                <a:lnTo>
                  <a:pt x="805421" y="5461"/>
                </a:lnTo>
                <a:lnTo>
                  <a:pt x="801878" y="9448"/>
                </a:lnTo>
                <a:lnTo>
                  <a:pt x="801001" y="11836"/>
                </a:lnTo>
                <a:lnTo>
                  <a:pt x="801001" y="17335"/>
                </a:lnTo>
                <a:lnTo>
                  <a:pt x="801878" y="19685"/>
                </a:lnTo>
                <a:lnTo>
                  <a:pt x="803630" y="21666"/>
                </a:lnTo>
                <a:lnTo>
                  <a:pt x="805421" y="23622"/>
                </a:lnTo>
                <a:lnTo>
                  <a:pt x="807986" y="24599"/>
                </a:lnTo>
                <a:lnTo>
                  <a:pt x="814603" y="24599"/>
                </a:lnTo>
                <a:lnTo>
                  <a:pt x="817156" y="23622"/>
                </a:lnTo>
                <a:lnTo>
                  <a:pt x="820826" y="19685"/>
                </a:lnTo>
                <a:lnTo>
                  <a:pt x="821728" y="17335"/>
                </a:lnTo>
                <a:lnTo>
                  <a:pt x="821728" y="11836"/>
                </a:lnTo>
                <a:close/>
              </a:path>
              <a:path w="1022350" h="325754">
                <a:moveTo>
                  <a:pt x="852843" y="208800"/>
                </a:moveTo>
                <a:lnTo>
                  <a:pt x="848690" y="208800"/>
                </a:lnTo>
                <a:lnTo>
                  <a:pt x="848690" y="243433"/>
                </a:lnTo>
                <a:lnTo>
                  <a:pt x="848512" y="241617"/>
                </a:lnTo>
                <a:lnTo>
                  <a:pt x="847394" y="236080"/>
                </a:lnTo>
                <a:lnTo>
                  <a:pt x="847471" y="236448"/>
                </a:lnTo>
                <a:lnTo>
                  <a:pt x="848512" y="241617"/>
                </a:lnTo>
                <a:lnTo>
                  <a:pt x="848626" y="242697"/>
                </a:lnTo>
                <a:lnTo>
                  <a:pt x="848664" y="243141"/>
                </a:lnTo>
                <a:lnTo>
                  <a:pt x="848690" y="243433"/>
                </a:lnTo>
                <a:lnTo>
                  <a:pt x="848690" y="208800"/>
                </a:lnTo>
                <a:lnTo>
                  <a:pt x="836053" y="208800"/>
                </a:lnTo>
                <a:lnTo>
                  <a:pt x="835672" y="214160"/>
                </a:lnTo>
                <a:lnTo>
                  <a:pt x="835672" y="235521"/>
                </a:lnTo>
                <a:lnTo>
                  <a:pt x="834631" y="233083"/>
                </a:lnTo>
                <a:lnTo>
                  <a:pt x="834631" y="268732"/>
                </a:lnTo>
                <a:lnTo>
                  <a:pt x="832586" y="272453"/>
                </a:lnTo>
                <a:lnTo>
                  <a:pt x="830453" y="274764"/>
                </a:lnTo>
                <a:lnTo>
                  <a:pt x="825169" y="278193"/>
                </a:lnTo>
                <a:lnTo>
                  <a:pt x="821804" y="279044"/>
                </a:lnTo>
                <a:lnTo>
                  <a:pt x="814374" y="279044"/>
                </a:lnTo>
                <a:lnTo>
                  <a:pt x="798741" y="255981"/>
                </a:lnTo>
                <a:lnTo>
                  <a:pt x="798741" y="246735"/>
                </a:lnTo>
                <a:lnTo>
                  <a:pt x="814628" y="223329"/>
                </a:lnTo>
                <a:lnTo>
                  <a:pt x="820801" y="223329"/>
                </a:lnTo>
                <a:lnTo>
                  <a:pt x="834631" y="233083"/>
                </a:lnTo>
                <a:lnTo>
                  <a:pt x="834720" y="227431"/>
                </a:lnTo>
                <a:lnTo>
                  <a:pt x="834821" y="226009"/>
                </a:lnTo>
                <a:lnTo>
                  <a:pt x="834847" y="233565"/>
                </a:lnTo>
                <a:lnTo>
                  <a:pt x="835672" y="235521"/>
                </a:lnTo>
                <a:lnTo>
                  <a:pt x="835672" y="214160"/>
                </a:lnTo>
                <a:lnTo>
                  <a:pt x="835660" y="214337"/>
                </a:lnTo>
                <a:lnTo>
                  <a:pt x="835571" y="215607"/>
                </a:lnTo>
                <a:lnTo>
                  <a:pt x="835406" y="217893"/>
                </a:lnTo>
                <a:lnTo>
                  <a:pt x="835660" y="214337"/>
                </a:lnTo>
                <a:lnTo>
                  <a:pt x="832802" y="212090"/>
                </a:lnTo>
                <a:lnTo>
                  <a:pt x="824598" y="208267"/>
                </a:lnTo>
                <a:lnTo>
                  <a:pt x="819873" y="207314"/>
                </a:lnTo>
                <a:lnTo>
                  <a:pt x="809244" y="207314"/>
                </a:lnTo>
                <a:lnTo>
                  <a:pt x="804989" y="208267"/>
                </a:lnTo>
                <a:lnTo>
                  <a:pt x="804722" y="208267"/>
                </a:lnTo>
                <a:lnTo>
                  <a:pt x="781278" y="238404"/>
                </a:lnTo>
                <a:lnTo>
                  <a:pt x="780529" y="244208"/>
                </a:lnTo>
                <a:lnTo>
                  <a:pt x="780529" y="258203"/>
                </a:lnTo>
                <a:lnTo>
                  <a:pt x="804468" y="294081"/>
                </a:lnTo>
                <a:lnTo>
                  <a:pt x="809167" y="295173"/>
                </a:lnTo>
                <a:lnTo>
                  <a:pt x="819772" y="295173"/>
                </a:lnTo>
                <a:lnTo>
                  <a:pt x="824534" y="294233"/>
                </a:lnTo>
                <a:lnTo>
                  <a:pt x="832789" y="290436"/>
                </a:lnTo>
                <a:lnTo>
                  <a:pt x="834631" y="289001"/>
                </a:lnTo>
                <a:lnTo>
                  <a:pt x="834529" y="295173"/>
                </a:lnTo>
                <a:lnTo>
                  <a:pt x="833856" y="298259"/>
                </a:lnTo>
                <a:lnTo>
                  <a:pt x="830732" y="303911"/>
                </a:lnTo>
                <a:lnTo>
                  <a:pt x="828548" y="306044"/>
                </a:lnTo>
                <a:lnTo>
                  <a:pt x="825715" y="307479"/>
                </a:lnTo>
                <a:lnTo>
                  <a:pt x="822921" y="308940"/>
                </a:lnTo>
                <a:lnTo>
                  <a:pt x="819518" y="309664"/>
                </a:lnTo>
                <a:lnTo>
                  <a:pt x="812215" y="309664"/>
                </a:lnTo>
                <a:lnTo>
                  <a:pt x="808863" y="308940"/>
                </a:lnTo>
                <a:lnTo>
                  <a:pt x="802093" y="306044"/>
                </a:lnTo>
                <a:lnTo>
                  <a:pt x="798283" y="302755"/>
                </a:lnTo>
                <a:lnTo>
                  <a:pt x="794016" y="297624"/>
                </a:lnTo>
                <a:lnTo>
                  <a:pt x="784059" y="308940"/>
                </a:lnTo>
                <a:lnTo>
                  <a:pt x="783844" y="308940"/>
                </a:lnTo>
                <a:lnTo>
                  <a:pt x="787234" y="313753"/>
                </a:lnTo>
                <a:lnTo>
                  <a:pt x="813625" y="325424"/>
                </a:lnTo>
                <a:lnTo>
                  <a:pt x="823607" y="325424"/>
                </a:lnTo>
                <a:lnTo>
                  <a:pt x="829868" y="324027"/>
                </a:lnTo>
                <a:lnTo>
                  <a:pt x="840841" y="318452"/>
                </a:lnTo>
                <a:lnTo>
                  <a:pt x="845134" y="314375"/>
                </a:lnTo>
                <a:lnTo>
                  <a:pt x="847826" y="309664"/>
                </a:lnTo>
                <a:lnTo>
                  <a:pt x="851293" y="303644"/>
                </a:lnTo>
                <a:lnTo>
                  <a:pt x="852754" y="297624"/>
                </a:lnTo>
                <a:lnTo>
                  <a:pt x="852843" y="208800"/>
                </a:lnTo>
                <a:close/>
              </a:path>
              <a:path w="1022350" h="325754">
                <a:moveTo>
                  <a:pt x="939152" y="289826"/>
                </a:moveTo>
                <a:lnTo>
                  <a:pt x="938161" y="287515"/>
                </a:lnTo>
                <a:lnTo>
                  <a:pt x="937437" y="284924"/>
                </a:lnTo>
                <a:lnTo>
                  <a:pt x="937323" y="284175"/>
                </a:lnTo>
                <a:lnTo>
                  <a:pt x="936548" y="279184"/>
                </a:lnTo>
                <a:lnTo>
                  <a:pt x="936447" y="277863"/>
                </a:lnTo>
                <a:lnTo>
                  <a:pt x="936320" y="258673"/>
                </a:lnTo>
                <a:lnTo>
                  <a:pt x="936320" y="254584"/>
                </a:lnTo>
                <a:lnTo>
                  <a:pt x="936320" y="240461"/>
                </a:lnTo>
                <a:lnTo>
                  <a:pt x="918235" y="209423"/>
                </a:lnTo>
                <a:lnTo>
                  <a:pt x="918235" y="281571"/>
                </a:lnTo>
                <a:lnTo>
                  <a:pt x="918121" y="278676"/>
                </a:lnTo>
                <a:lnTo>
                  <a:pt x="918121" y="268605"/>
                </a:lnTo>
                <a:lnTo>
                  <a:pt x="915085" y="272719"/>
                </a:lnTo>
                <a:lnTo>
                  <a:pt x="912787" y="274650"/>
                </a:lnTo>
                <a:lnTo>
                  <a:pt x="906945" y="277863"/>
                </a:lnTo>
                <a:lnTo>
                  <a:pt x="903566" y="278676"/>
                </a:lnTo>
                <a:lnTo>
                  <a:pt x="896759" y="278676"/>
                </a:lnTo>
                <a:lnTo>
                  <a:pt x="886599" y="269379"/>
                </a:lnTo>
                <a:lnTo>
                  <a:pt x="886599" y="265150"/>
                </a:lnTo>
                <a:lnTo>
                  <a:pt x="905205" y="254584"/>
                </a:lnTo>
                <a:lnTo>
                  <a:pt x="918121" y="254584"/>
                </a:lnTo>
                <a:lnTo>
                  <a:pt x="918121" y="268605"/>
                </a:lnTo>
                <a:lnTo>
                  <a:pt x="918235" y="281571"/>
                </a:lnTo>
                <a:lnTo>
                  <a:pt x="918235" y="209423"/>
                </a:lnTo>
                <a:lnTo>
                  <a:pt x="915885" y="208381"/>
                </a:lnTo>
                <a:lnTo>
                  <a:pt x="910386" y="207314"/>
                </a:lnTo>
                <a:lnTo>
                  <a:pt x="899109" y="207314"/>
                </a:lnTo>
                <a:lnTo>
                  <a:pt x="870026" y="230835"/>
                </a:lnTo>
                <a:lnTo>
                  <a:pt x="870026" y="235559"/>
                </a:lnTo>
                <a:lnTo>
                  <a:pt x="888238" y="235559"/>
                </a:lnTo>
                <a:lnTo>
                  <a:pt x="888238" y="232346"/>
                </a:lnTo>
                <a:lnTo>
                  <a:pt x="888834" y="229933"/>
                </a:lnTo>
                <a:lnTo>
                  <a:pt x="891235" y="226771"/>
                </a:lnTo>
                <a:lnTo>
                  <a:pt x="892975" y="225450"/>
                </a:lnTo>
                <a:lnTo>
                  <a:pt x="897534" y="223367"/>
                </a:lnTo>
                <a:lnTo>
                  <a:pt x="900252" y="222846"/>
                </a:lnTo>
                <a:lnTo>
                  <a:pt x="906767" y="222846"/>
                </a:lnTo>
                <a:lnTo>
                  <a:pt x="918121" y="233502"/>
                </a:lnTo>
                <a:lnTo>
                  <a:pt x="918121" y="240461"/>
                </a:lnTo>
                <a:lnTo>
                  <a:pt x="901039" y="240461"/>
                </a:lnTo>
                <a:lnTo>
                  <a:pt x="895858" y="241071"/>
                </a:lnTo>
                <a:lnTo>
                  <a:pt x="868311" y="273964"/>
                </a:lnTo>
                <a:lnTo>
                  <a:pt x="869556" y="278384"/>
                </a:lnTo>
                <a:lnTo>
                  <a:pt x="874509" y="286296"/>
                </a:lnTo>
                <a:lnTo>
                  <a:pt x="877951" y="289407"/>
                </a:lnTo>
                <a:lnTo>
                  <a:pt x="886802" y="294017"/>
                </a:lnTo>
                <a:lnTo>
                  <a:pt x="891921" y="295173"/>
                </a:lnTo>
                <a:lnTo>
                  <a:pt x="902411" y="295173"/>
                </a:lnTo>
                <a:lnTo>
                  <a:pt x="919048" y="287515"/>
                </a:lnTo>
                <a:lnTo>
                  <a:pt x="918324" y="282689"/>
                </a:lnTo>
                <a:lnTo>
                  <a:pt x="918870" y="286296"/>
                </a:lnTo>
                <a:lnTo>
                  <a:pt x="919099" y="287515"/>
                </a:lnTo>
                <a:lnTo>
                  <a:pt x="919162" y="288315"/>
                </a:lnTo>
                <a:lnTo>
                  <a:pt x="919962" y="291033"/>
                </a:lnTo>
                <a:lnTo>
                  <a:pt x="921131" y="293687"/>
                </a:lnTo>
                <a:lnTo>
                  <a:pt x="939152" y="293687"/>
                </a:lnTo>
                <a:lnTo>
                  <a:pt x="939152" y="289826"/>
                </a:lnTo>
                <a:close/>
              </a:path>
              <a:path w="1022350" h="325754">
                <a:moveTo>
                  <a:pt x="1022134" y="293687"/>
                </a:moveTo>
                <a:lnTo>
                  <a:pt x="1022096" y="232956"/>
                </a:lnTo>
                <a:lnTo>
                  <a:pt x="1021486" y="228485"/>
                </a:lnTo>
                <a:lnTo>
                  <a:pt x="1021384" y="228168"/>
                </a:lnTo>
                <a:lnTo>
                  <a:pt x="1019835" y="223367"/>
                </a:lnTo>
                <a:lnTo>
                  <a:pt x="1018933" y="220535"/>
                </a:lnTo>
                <a:lnTo>
                  <a:pt x="998321" y="207314"/>
                </a:lnTo>
                <a:lnTo>
                  <a:pt x="988910" y="207314"/>
                </a:lnTo>
                <a:lnTo>
                  <a:pt x="984161" y="208343"/>
                </a:lnTo>
                <a:lnTo>
                  <a:pt x="975588" y="212458"/>
                </a:lnTo>
                <a:lnTo>
                  <a:pt x="972058" y="215214"/>
                </a:lnTo>
                <a:lnTo>
                  <a:pt x="972146" y="217246"/>
                </a:lnTo>
                <a:lnTo>
                  <a:pt x="972007" y="215277"/>
                </a:lnTo>
                <a:lnTo>
                  <a:pt x="971931" y="212458"/>
                </a:lnTo>
                <a:lnTo>
                  <a:pt x="971842" y="210223"/>
                </a:lnTo>
                <a:lnTo>
                  <a:pt x="971778" y="208800"/>
                </a:lnTo>
                <a:lnTo>
                  <a:pt x="954417" y="208800"/>
                </a:lnTo>
                <a:lnTo>
                  <a:pt x="954417" y="293687"/>
                </a:lnTo>
                <a:lnTo>
                  <a:pt x="972629" y="293687"/>
                </a:lnTo>
                <a:lnTo>
                  <a:pt x="972629" y="250507"/>
                </a:lnTo>
                <a:lnTo>
                  <a:pt x="972629" y="234315"/>
                </a:lnTo>
                <a:lnTo>
                  <a:pt x="986955" y="223367"/>
                </a:lnTo>
                <a:lnTo>
                  <a:pt x="993140" y="223367"/>
                </a:lnTo>
                <a:lnTo>
                  <a:pt x="995692" y="223862"/>
                </a:lnTo>
                <a:lnTo>
                  <a:pt x="997673" y="224853"/>
                </a:lnTo>
                <a:lnTo>
                  <a:pt x="999680" y="225818"/>
                </a:lnTo>
                <a:lnTo>
                  <a:pt x="1001204" y="227393"/>
                </a:lnTo>
                <a:lnTo>
                  <a:pt x="1003312" y="231736"/>
                </a:lnTo>
                <a:lnTo>
                  <a:pt x="1003769" y="234315"/>
                </a:lnTo>
                <a:lnTo>
                  <a:pt x="1003846" y="293687"/>
                </a:lnTo>
                <a:lnTo>
                  <a:pt x="1022134" y="29368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30" name="object 30"/>
          <p:cNvPicPr/>
          <p:nvPr/>
        </p:nvPicPr>
        <p:blipFill>
          <a:blip r:embed="rId17" cstate="print"/>
          <a:stretch>
            <a:fillRect/>
          </a:stretch>
        </p:blipFill>
        <p:spPr>
          <a:xfrm>
            <a:off x="3870309" y="3028684"/>
            <a:ext cx="1287298" cy="295179"/>
          </a:xfrm>
          <a:prstGeom prst="rect">
            <a:avLst/>
          </a:prstGeom>
        </p:spPr>
      </p:pic>
      <p:pic>
        <p:nvPicPr>
          <p:cNvPr id="31" name="object 31"/>
          <p:cNvPicPr/>
          <p:nvPr/>
        </p:nvPicPr>
        <p:blipFill>
          <a:blip r:embed="rId18" cstate="print"/>
          <a:stretch>
            <a:fillRect/>
          </a:stretch>
        </p:blipFill>
        <p:spPr>
          <a:xfrm>
            <a:off x="5628508" y="3034630"/>
            <a:ext cx="772225" cy="289233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object 3"/>
          <p:cNvGrpSpPr/>
          <p:nvPr/>
        </p:nvGrpSpPr>
        <p:grpSpPr>
          <a:xfrm>
            <a:off x="1676921" y="1295239"/>
            <a:ext cx="742315" cy="113030"/>
            <a:chOff x="1676921" y="1295239"/>
            <a:chExt cx="742315" cy="113030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676921" y="1295239"/>
              <a:ext cx="296106" cy="113030"/>
            </a:xfrm>
            <a:prstGeom prst="rect">
              <a:avLst/>
            </a:prstGeom>
          </p:spPr>
        </p:pic>
        <p:sp>
          <p:nvSpPr>
            <p:cNvPr id="5" name="object 5"/>
            <p:cNvSpPr/>
            <p:nvPr/>
          </p:nvSpPr>
          <p:spPr>
            <a:xfrm>
              <a:off x="1995322" y="1295424"/>
              <a:ext cx="117475" cy="113030"/>
            </a:xfrm>
            <a:custGeom>
              <a:avLst/>
              <a:gdLst/>
              <a:ahLst/>
              <a:cxnLst/>
              <a:rect l="l" t="t" r="r" b="b"/>
              <a:pathLst>
                <a:path w="117475" h="113030">
                  <a:moveTo>
                    <a:pt x="82359" y="28448"/>
                  </a:moveTo>
                  <a:lnTo>
                    <a:pt x="63550" y="4305"/>
                  </a:lnTo>
                  <a:lnTo>
                    <a:pt x="63550" y="32016"/>
                  </a:lnTo>
                  <a:lnTo>
                    <a:pt x="63550" y="39103"/>
                  </a:lnTo>
                  <a:lnTo>
                    <a:pt x="62839" y="42367"/>
                  </a:lnTo>
                  <a:lnTo>
                    <a:pt x="62712" y="42595"/>
                  </a:lnTo>
                  <a:lnTo>
                    <a:pt x="59982" y="47955"/>
                  </a:lnTo>
                  <a:lnTo>
                    <a:pt x="57734" y="50152"/>
                  </a:lnTo>
                  <a:lnTo>
                    <a:pt x="51536" y="53327"/>
                  </a:lnTo>
                  <a:lnTo>
                    <a:pt x="47371" y="54114"/>
                  </a:lnTo>
                  <a:lnTo>
                    <a:pt x="18808" y="54114"/>
                  </a:lnTo>
                  <a:lnTo>
                    <a:pt x="18808" y="16205"/>
                  </a:lnTo>
                  <a:lnTo>
                    <a:pt x="47345" y="16205"/>
                  </a:lnTo>
                  <a:lnTo>
                    <a:pt x="63550" y="32016"/>
                  </a:lnTo>
                  <a:lnTo>
                    <a:pt x="63550" y="4305"/>
                  </a:lnTo>
                  <a:lnTo>
                    <a:pt x="57937" y="1498"/>
                  </a:lnTo>
                  <a:lnTo>
                    <a:pt x="50673" y="0"/>
                  </a:lnTo>
                  <a:lnTo>
                    <a:pt x="0" y="0"/>
                  </a:lnTo>
                  <a:lnTo>
                    <a:pt x="0" y="112687"/>
                  </a:lnTo>
                  <a:lnTo>
                    <a:pt x="18808" y="112687"/>
                  </a:lnTo>
                  <a:lnTo>
                    <a:pt x="18808" y="70243"/>
                  </a:lnTo>
                  <a:lnTo>
                    <a:pt x="50647" y="70243"/>
                  </a:lnTo>
                  <a:lnTo>
                    <a:pt x="82359" y="42595"/>
                  </a:lnTo>
                  <a:lnTo>
                    <a:pt x="82359" y="28448"/>
                  </a:lnTo>
                  <a:close/>
                </a:path>
                <a:path w="117475" h="113030">
                  <a:moveTo>
                    <a:pt x="116890" y="0"/>
                  </a:moveTo>
                  <a:lnTo>
                    <a:pt x="98094" y="0"/>
                  </a:lnTo>
                  <a:lnTo>
                    <a:pt x="98094" y="112687"/>
                  </a:lnTo>
                  <a:lnTo>
                    <a:pt x="116890" y="112687"/>
                  </a:lnTo>
                  <a:lnTo>
                    <a:pt x="116890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6" name="object 6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2134874" y="1295425"/>
              <a:ext cx="284337" cy="112684"/>
            </a:xfrm>
            <a:prstGeom prst="rect">
              <a:avLst/>
            </a:prstGeom>
          </p:spPr>
        </p:pic>
      </p:grpSp>
      <p:pic>
        <p:nvPicPr>
          <p:cNvPr id="7" name="object 7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2475648" y="1293938"/>
            <a:ext cx="122813" cy="115657"/>
          </a:xfrm>
          <a:prstGeom prst="rect">
            <a:avLst/>
          </a:prstGeom>
        </p:spPr>
      </p:pic>
      <p:sp>
        <p:nvSpPr>
          <p:cNvPr id="8" name="object 8"/>
          <p:cNvSpPr/>
          <p:nvPr/>
        </p:nvSpPr>
        <p:spPr>
          <a:xfrm>
            <a:off x="2655620" y="1293939"/>
            <a:ext cx="601345" cy="116205"/>
          </a:xfrm>
          <a:custGeom>
            <a:avLst/>
            <a:gdLst/>
            <a:ahLst/>
            <a:cxnLst/>
            <a:rect l="l" t="t" r="r" b="b"/>
            <a:pathLst>
              <a:path w="601345" h="116205">
                <a:moveTo>
                  <a:pt x="71501" y="1485"/>
                </a:moveTo>
                <a:lnTo>
                  <a:pt x="18796" y="1485"/>
                </a:lnTo>
                <a:lnTo>
                  <a:pt x="11214" y="1485"/>
                </a:lnTo>
                <a:lnTo>
                  <a:pt x="11214" y="1308"/>
                </a:lnTo>
                <a:lnTo>
                  <a:pt x="0" y="1308"/>
                </a:lnTo>
                <a:lnTo>
                  <a:pt x="0" y="17818"/>
                </a:lnTo>
                <a:lnTo>
                  <a:pt x="0" y="49568"/>
                </a:lnTo>
                <a:lnTo>
                  <a:pt x="0" y="66078"/>
                </a:lnTo>
                <a:lnTo>
                  <a:pt x="0" y="114338"/>
                </a:lnTo>
                <a:lnTo>
                  <a:pt x="18796" y="114338"/>
                </a:lnTo>
                <a:lnTo>
                  <a:pt x="18796" y="66382"/>
                </a:lnTo>
                <a:lnTo>
                  <a:pt x="64135" y="66382"/>
                </a:lnTo>
                <a:lnTo>
                  <a:pt x="64135" y="50177"/>
                </a:lnTo>
                <a:lnTo>
                  <a:pt x="18796" y="50177"/>
                </a:lnTo>
                <a:lnTo>
                  <a:pt x="11214" y="50177"/>
                </a:lnTo>
                <a:lnTo>
                  <a:pt x="11214" y="49568"/>
                </a:lnTo>
                <a:lnTo>
                  <a:pt x="18796" y="49568"/>
                </a:lnTo>
                <a:lnTo>
                  <a:pt x="18796" y="17818"/>
                </a:lnTo>
                <a:lnTo>
                  <a:pt x="11214" y="17818"/>
                </a:lnTo>
                <a:lnTo>
                  <a:pt x="11214" y="17691"/>
                </a:lnTo>
                <a:lnTo>
                  <a:pt x="18796" y="17691"/>
                </a:lnTo>
                <a:lnTo>
                  <a:pt x="71501" y="17691"/>
                </a:lnTo>
                <a:lnTo>
                  <a:pt x="71501" y="1485"/>
                </a:lnTo>
                <a:close/>
              </a:path>
              <a:path w="601345" h="116205">
                <a:moveTo>
                  <a:pt x="173405" y="46037"/>
                </a:moveTo>
                <a:lnTo>
                  <a:pt x="172313" y="38519"/>
                </a:lnTo>
                <a:lnTo>
                  <a:pt x="170167" y="31889"/>
                </a:lnTo>
                <a:lnTo>
                  <a:pt x="168033" y="25196"/>
                </a:lnTo>
                <a:lnTo>
                  <a:pt x="164960" y="19481"/>
                </a:lnTo>
                <a:lnTo>
                  <a:pt x="162560" y="16649"/>
                </a:lnTo>
                <a:lnTo>
                  <a:pt x="156883" y="9944"/>
                </a:lnTo>
                <a:lnTo>
                  <a:pt x="154749" y="8343"/>
                </a:lnTo>
                <a:lnTo>
                  <a:pt x="154749" y="48018"/>
                </a:lnTo>
                <a:lnTo>
                  <a:pt x="154749" y="67551"/>
                </a:lnTo>
                <a:lnTo>
                  <a:pt x="132080" y="99085"/>
                </a:lnTo>
                <a:lnTo>
                  <a:pt x="123659" y="99085"/>
                </a:lnTo>
                <a:lnTo>
                  <a:pt x="100558" y="67551"/>
                </a:lnTo>
                <a:lnTo>
                  <a:pt x="100558" y="48018"/>
                </a:lnTo>
                <a:lnTo>
                  <a:pt x="123507" y="16649"/>
                </a:lnTo>
                <a:lnTo>
                  <a:pt x="131876" y="16649"/>
                </a:lnTo>
                <a:lnTo>
                  <a:pt x="152857" y="37833"/>
                </a:lnTo>
                <a:lnTo>
                  <a:pt x="154114" y="42545"/>
                </a:lnTo>
                <a:lnTo>
                  <a:pt x="140804" y="1270"/>
                </a:lnTo>
                <a:lnTo>
                  <a:pt x="134531" y="0"/>
                </a:lnTo>
                <a:lnTo>
                  <a:pt x="120904" y="0"/>
                </a:lnTo>
                <a:lnTo>
                  <a:pt x="87376" y="25196"/>
                </a:lnTo>
                <a:lnTo>
                  <a:pt x="81902" y="46037"/>
                </a:lnTo>
                <a:lnTo>
                  <a:pt x="81902" y="69608"/>
                </a:lnTo>
                <a:lnTo>
                  <a:pt x="98780" y="105752"/>
                </a:lnTo>
                <a:lnTo>
                  <a:pt x="121056" y="115658"/>
                </a:lnTo>
                <a:lnTo>
                  <a:pt x="134683" y="115658"/>
                </a:lnTo>
                <a:lnTo>
                  <a:pt x="140944" y="114414"/>
                </a:lnTo>
                <a:lnTo>
                  <a:pt x="152196" y="109385"/>
                </a:lnTo>
                <a:lnTo>
                  <a:pt x="157010" y="105752"/>
                </a:lnTo>
                <a:lnTo>
                  <a:pt x="162674" y="99085"/>
                </a:lnTo>
                <a:lnTo>
                  <a:pt x="165074" y="96266"/>
                </a:lnTo>
                <a:lnTo>
                  <a:pt x="168135" y="90538"/>
                </a:lnTo>
                <a:lnTo>
                  <a:pt x="172351" y="77139"/>
                </a:lnTo>
                <a:lnTo>
                  <a:pt x="173405" y="69608"/>
                </a:lnTo>
                <a:lnTo>
                  <a:pt x="173405" y="46037"/>
                </a:lnTo>
                <a:close/>
              </a:path>
              <a:path w="601345" h="116205">
                <a:moveTo>
                  <a:pt x="275209" y="110502"/>
                </a:moveTo>
                <a:lnTo>
                  <a:pt x="252984" y="70319"/>
                </a:lnTo>
                <a:lnTo>
                  <a:pt x="250837" y="66433"/>
                </a:lnTo>
                <a:lnTo>
                  <a:pt x="253898" y="64973"/>
                </a:lnTo>
                <a:lnTo>
                  <a:pt x="259664" y="60579"/>
                </a:lnTo>
                <a:lnTo>
                  <a:pt x="261899" y="58877"/>
                </a:lnTo>
                <a:lnTo>
                  <a:pt x="264985" y="55156"/>
                </a:lnTo>
                <a:lnTo>
                  <a:pt x="269303" y="46367"/>
                </a:lnTo>
                <a:lnTo>
                  <a:pt x="270383" y="41503"/>
                </a:lnTo>
                <a:lnTo>
                  <a:pt x="270383" y="28740"/>
                </a:lnTo>
                <a:lnTo>
                  <a:pt x="251650" y="5359"/>
                </a:lnTo>
                <a:lnTo>
                  <a:pt x="251650" y="32410"/>
                </a:lnTo>
                <a:lnTo>
                  <a:pt x="251650" y="39522"/>
                </a:lnTo>
                <a:lnTo>
                  <a:pt x="235470" y="54190"/>
                </a:lnTo>
                <a:lnTo>
                  <a:pt x="210985" y="54190"/>
                </a:lnTo>
                <a:lnTo>
                  <a:pt x="210985" y="17691"/>
                </a:lnTo>
                <a:lnTo>
                  <a:pt x="235394" y="17691"/>
                </a:lnTo>
                <a:lnTo>
                  <a:pt x="251650" y="32410"/>
                </a:lnTo>
                <a:lnTo>
                  <a:pt x="251650" y="5359"/>
                </a:lnTo>
                <a:lnTo>
                  <a:pt x="245897" y="2819"/>
                </a:lnTo>
                <a:lnTo>
                  <a:pt x="238683" y="1485"/>
                </a:lnTo>
                <a:lnTo>
                  <a:pt x="192176" y="1485"/>
                </a:lnTo>
                <a:lnTo>
                  <a:pt x="192176" y="114173"/>
                </a:lnTo>
                <a:lnTo>
                  <a:pt x="210985" y="114173"/>
                </a:lnTo>
                <a:lnTo>
                  <a:pt x="210985" y="70319"/>
                </a:lnTo>
                <a:lnTo>
                  <a:pt x="232816" y="70319"/>
                </a:lnTo>
                <a:lnTo>
                  <a:pt x="256324" y="114173"/>
                </a:lnTo>
                <a:lnTo>
                  <a:pt x="275209" y="114173"/>
                </a:lnTo>
                <a:lnTo>
                  <a:pt x="275209" y="110502"/>
                </a:lnTo>
                <a:close/>
              </a:path>
              <a:path w="601345" h="116205">
                <a:moveTo>
                  <a:pt x="383476" y="1485"/>
                </a:moveTo>
                <a:lnTo>
                  <a:pt x="377939" y="1485"/>
                </a:lnTo>
                <a:lnTo>
                  <a:pt x="344081" y="85966"/>
                </a:lnTo>
                <a:lnTo>
                  <a:pt x="310146" y="1485"/>
                </a:lnTo>
                <a:lnTo>
                  <a:pt x="304609" y="1485"/>
                </a:lnTo>
                <a:lnTo>
                  <a:pt x="291414" y="1485"/>
                </a:lnTo>
                <a:lnTo>
                  <a:pt x="287959" y="1485"/>
                </a:lnTo>
                <a:lnTo>
                  <a:pt x="287959" y="114173"/>
                </a:lnTo>
                <a:lnTo>
                  <a:pt x="306692" y="114173"/>
                </a:lnTo>
                <a:lnTo>
                  <a:pt x="306692" y="69684"/>
                </a:lnTo>
                <a:lnTo>
                  <a:pt x="305689" y="36690"/>
                </a:lnTo>
                <a:lnTo>
                  <a:pt x="337096" y="114173"/>
                </a:lnTo>
                <a:lnTo>
                  <a:pt x="350913" y="114173"/>
                </a:lnTo>
                <a:lnTo>
                  <a:pt x="362381" y="85966"/>
                </a:lnTo>
                <a:lnTo>
                  <a:pt x="382397" y="36690"/>
                </a:lnTo>
                <a:lnTo>
                  <a:pt x="383476" y="1485"/>
                </a:lnTo>
                <a:close/>
              </a:path>
              <a:path w="601345" h="116205">
                <a:moveTo>
                  <a:pt x="400126" y="1485"/>
                </a:moveTo>
                <a:lnTo>
                  <a:pt x="396735" y="1485"/>
                </a:lnTo>
                <a:lnTo>
                  <a:pt x="383476" y="1485"/>
                </a:lnTo>
                <a:lnTo>
                  <a:pt x="382422" y="36690"/>
                </a:lnTo>
                <a:lnTo>
                  <a:pt x="381393" y="69684"/>
                </a:lnTo>
                <a:lnTo>
                  <a:pt x="381393" y="114173"/>
                </a:lnTo>
                <a:lnTo>
                  <a:pt x="400126" y="114173"/>
                </a:lnTo>
                <a:lnTo>
                  <a:pt x="400126" y="1485"/>
                </a:lnTo>
                <a:close/>
              </a:path>
              <a:path w="601345" h="116205">
                <a:moveTo>
                  <a:pt x="512064" y="114173"/>
                </a:moveTo>
                <a:lnTo>
                  <a:pt x="501230" y="85852"/>
                </a:lnTo>
                <a:lnTo>
                  <a:pt x="495033" y="69646"/>
                </a:lnTo>
                <a:lnTo>
                  <a:pt x="476338" y="20777"/>
                </a:lnTo>
                <a:lnTo>
                  <a:pt x="476338" y="69646"/>
                </a:lnTo>
                <a:lnTo>
                  <a:pt x="445998" y="69646"/>
                </a:lnTo>
                <a:lnTo>
                  <a:pt x="461149" y="27927"/>
                </a:lnTo>
                <a:lnTo>
                  <a:pt x="476338" y="69646"/>
                </a:lnTo>
                <a:lnTo>
                  <a:pt x="476338" y="20777"/>
                </a:lnTo>
                <a:lnTo>
                  <a:pt x="468960" y="1485"/>
                </a:lnTo>
                <a:lnTo>
                  <a:pt x="466572" y="1485"/>
                </a:lnTo>
                <a:lnTo>
                  <a:pt x="455726" y="1485"/>
                </a:lnTo>
                <a:lnTo>
                  <a:pt x="453351" y="1485"/>
                </a:lnTo>
                <a:lnTo>
                  <a:pt x="410387" y="114173"/>
                </a:lnTo>
                <a:lnTo>
                  <a:pt x="429818" y="114173"/>
                </a:lnTo>
                <a:lnTo>
                  <a:pt x="440105" y="85852"/>
                </a:lnTo>
                <a:lnTo>
                  <a:pt x="482231" y="85852"/>
                </a:lnTo>
                <a:lnTo>
                  <a:pt x="492556" y="114173"/>
                </a:lnTo>
                <a:lnTo>
                  <a:pt x="512064" y="114173"/>
                </a:lnTo>
                <a:close/>
              </a:path>
              <a:path w="601345" h="116205">
                <a:moveTo>
                  <a:pt x="601243" y="1485"/>
                </a:moveTo>
                <a:lnTo>
                  <a:pt x="566458" y="1485"/>
                </a:lnTo>
                <a:lnTo>
                  <a:pt x="547878" y="1485"/>
                </a:lnTo>
                <a:lnTo>
                  <a:pt x="513168" y="1485"/>
                </a:lnTo>
                <a:lnTo>
                  <a:pt x="513168" y="17691"/>
                </a:lnTo>
                <a:lnTo>
                  <a:pt x="547878" y="17691"/>
                </a:lnTo>
                <a:lnTo>
                  <a:pt x="547878" y="114173"/>
                </a:lnTo>
                <a:lnTo>
                  <a:pt x="566458" y="114173"/>
                </a:lnTo>
                <a:lnTo>
                  <a:pt x="566458" y="17691"/>
                </a:lnTo>
                <a:lnTo>
                  <a:pt x="601243" y="17691"/>
                </a:lnTo>
                <a:lnTo>
                  <a:pt x="601243" y="1485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9" name="object 9"/>
          <p:cNvGrpSpPr/>
          <p:nvPr/>
        </p:nvGrpSpPr>
        <p:grpSpPr>
          <a:xfrm>
            <a:off x="3308933" y="1295239"/>
            <a:ext cx="464820" cy="113030"/>
            <a:chOff x="3308933" y="1295239"/>
            <a:chExt cx="464820" cy="113030"/>
          </a:xfrm>
        </p:grpSpPr>
        <p:pic>
          <p:nvPicPr>
            <p:cNvPr id="10" name="object 10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3308933" y="1295425"/>
              <a:ext cx="83026" cy="112684"/>
            </a:xfrm>
            <a:prstGeom prst="rect">
              <a:avLst/>
            </a:prstGeom>
          </p:spPr>
        </p:pic>
        <p:sp>
          <p:nvSpPr>
            <p:cNvPr id="11" name="object 11"/>
            <p:cNvSpPr/>
            <p:nvPr/>
          </p:nvSpPr>
          <p:spPr>
            <a:xfrm>
              <a:off x="3404705" y="1295247"/>
              <a:ext cx="368935" cy="113030"/>
            </a:xfrm>
            <a:custGeom>
              <a:avLst/>
              <a:gdLst/>
              <a:ahLst/>
              <a:cxnLst/>
              <a:rect l="l" t="t" r="r" b="b"/>
              <a:pathLst>
                <a:path w="368935" h="113030">
                  <a:moveTo>
                    <a:pt x="73215" y="96735"/>
                  </a:moveTo>
                  <a:lnTo>
                    <a:pt x="18808" y="96735"/>
                  </a:lnTo>
                  <a:lnTo>
                    <a:pt x="11442" y="96735"/>
                  </a:lnTo>
                  <a:lnTo>
                    <a:pt x="11442" y="96520"/>
                  </a:lnTo>
                  <a:lnTo>
                    <a:pt x="18808" y="96520"/>
                  </a:lnTo>
                  <a:lnTo>
                    <a:pt x="18808" y="62839"/>
                  </a:lnTo>
                  <a:lnTo>
                    <a:pt x="65633" y="62839"/>
                  </a:lnTo>
                  <a:lnTo>
                    <a:pt x="65633" y="46710"/>
                  </a:lnTo>
                  <a:lnTo>
                    <a:pt x="18808" y="46710"/>
                  </a:lnTo>
                  <a:lnTo>
                    <a:pt x="18808" y="16510"/>
                  </a:lnTo>
                  <a:lnTo>
                    <a:pt x="11442" y="16510"/>
                  </a:lnTo>
                  <a:lnTo>
                    <a:pt x="11442" y="16383"/>
                  </a:lnTo>
                  <a:lnTo>
                    <a:pt x="18808" y="16383"/>
                  </a:lnTo>
                  <a:lnTo>
                    <a:pt x="72466" y="16383"/>
                  </a:lnTo>
                  <a:lnTo>
                    <a:pt x="72466" y="177"/>
                  </a:lnTo>
                  <a:lnTo>
                    <a:pt x="18808" y="177"/>
                  </a:lnTo>
                  <a:lnTo>
                    <a:pt x="11442" y="177"/>
                  </a:lnTo>
                  <a:lnTo>
                    <a:pt x="11442" y="0"/>
                  </a:lnTo>
                  <a:lnTo>
                    <a:pt x="0" y="0"/>
                  </a:lnTo>
                  <a:lnTo>
                    <a:pt x="0" y="16510"/>
                  </a:lnTo>
                  <a:lnTo>
                    <a:pt x="0" y="46990"/>
                  </a:lnTo>
                  <a:lnTo>
                    <a:pt x="0" y="62230"/>
                  </a:lnTo>
                  <a:lnTo>
                    <a:pt x="0" y="96520"/>
                  </a:lnTo>
                  <a:lnTo>
                    <a:pt x="0" y="113030"/>
                  </a:lnTo>
                  <a:lnTo>
                    <a:pt x="11442" y="113030"/>
                  </a:lnTo>
                  <a:lnTo>
                    <a:pt x="11442" y="112864"/>
                  </a:lnTo>
                  <a:lnTo>
                    <a:pt x="18808" y="112864"/>
                  </a:lnTo>
                  <a:lnTo>
                    <a:pt x="73215" y="112864"/>
                  </a:lnTo>
                  <a:lnTo>
                    <a:pt x="73215" y="96735"/>
                  </a:lnTo>
                  <a:close/>
                </a:path>
                <a:path w="368935" h="113030">
                  <a:moveTo>
                    <a:pt x="276123" y="112864"/>
                  </a:moveTo>
                  <a:lnTo>
                    <a:pt x="265277" y="84543"/>
                  </a:lnTo>
                  <a:lnTo>
                    <a:pt x="259080" y="68338"/>
                  </a:lnTo>
                  <a:lnTo>
                    <a:pt x="240385" y="19469"/>
                  </a:lnTo>
                  <a:lnTo>
                    <a:pt x="240385" y="68338"/>
                  </a:lnTo>
                  <a:lnTo>
                    <a:pt x="210045" y="68338"/>
                  </a:lnTo>
                  <a:lnTo>
                    <a:pt x="225209" y="26619"/>
                  </a:lnTo>
                  <a:lnTo>
                    <a:pt x="240385" y="68338"/>
                  </a:lnTo>
                  <a:lnTo>
                    <a:pt x="240385" y="19469"/>
                  </a:lnTo>
                  <a:lnTo>
                    <a:pt x="233006" y="177"/>
                  </a:lnTo>
                  <a:lnTo>
                    <a:pt x="230632" y="177"/>
                  </a:lnTo>
                  <a:lnTo>
                    <a:pt x="219773" y="177"/>
                  </a:lnTo>
                  <a:lnTo>
                    <a:pt x="217398" y="177"/>
                  </a:lnTo>
                  <a:lnTo>
                    <a:pt x="175564" y="109880"/>
                  </a:lnTo>
                  <a:lnTo>
                    <a:pt x="130416" y="50279"/>
                  </a:lnTo>
                  <a:lnTo>
                    <a:pt x="137109" y="42773"/>
                  </a:lnTo>
                  <a:lnTo>
                    <a:pt x="175056" y="177"/>
                  </a:lnTo>
                  <a:lnTo>
                    <a:pt x="151828" y="177"/>
                  </a:lnTo>
                  <a:lnTo>
                    <a:pt x="114808" y="41363"/>
                  </a:lnTo>
                  <a:lnTo>
                    <a:pt x="106972" y="49999"/>
                  </a:lnTo>
                  <a:lnTo>
                    <a:pt x="106972" y="177"/>
                  </a:lnTo>
                  <a:lnTo>
                    <a:pt x="88163" y="177"/>
                  </a:lnTo>
                  <a:lnTo>
                    <a:pt x="88163" y="112864"/>
                  </a:lnTo>
                  <a:lnTo>
                    <a:pt x="106972" y="112864"/>
                  </a:lnTo>
                  <a:lnTo>
                    <a:pt x="106972" y="83921"/>
                  </a:lnTo>
                  <a:lnTo>
                    <a:pt x="106972" y="74930"/>
                  </a:lnTo>
                  <a:lnTo>
                    <a:pt x="117805" y="63677"/>
                  </a:lnTo>
                  <a:lnTo>
                    <a:pt x="155130" y="112864"/>
                  </a:lnTo>
                  <a:lnTo>
                    <a:pt x="174434" y="112864"/>
                  </a:lnTo>
                  <a:lnTo>
                    <a:pt x="177838" y="112864"/>
                  </a:lnTo>
                  <a:lnTo>
                    <a:pt x="193865" y="112864"/>
                  </a:lnTo>
                  <a:lnTo>
                    <a:pt x="204165" y="84543"/>
                  </a:lnTo>
                  <a:lnTo>
                    <a:pt x="246291" y="84543"/>
                  </a:lnTo>
                  <a:lnTo>
                    <a:pt x="256603" y="112864"/>
                  </a:lnTo>
                  <a:lnTo>
                    <a:pt x="276123" y="112864"/>
                  </a:lnTo>
                  <a:close/>
                </a:path>
                <a:path w="368935" h="113030">
                  <a:moveTo>
                    <a:pt x="368414" y="28625"/>
                  </a:moveTo>
                  <a:lnTo>
                    <a:pt x="349618" y="4495"/>
                  </a:lnTo>
                  <a:lnTo>
                    <a:pt x="349618" y="32194"/>
                  </a:lnTo>
                  <a:lnTo>
                    <a:pt x="349618" y="39281"/>
                  </a:lnTo>
                  <a:lnTo>
                    <a:pt x="333438" y="54292"/>
                  </a:lnTo>
                  <a:lnTo>
                    <a:pt x="304863" y="54292"/>
                  </a:lnTo>
                  <a:lnTo>
                    <a:pt x="304863" y="16383"/>
                  </a:lnTo>
                  <a:lnTo>
                    <a:pt x="333413" y="16383"/>
                  </a:lnTo>
                  <a:lnTo>
                    <a:pt x="349618" y="32194"/>
                  </a:lnTo>
                  <a:lnTo>
                    <a:pt x="349618" y="4495"/>
                  </a:lnTo>
                  <a:lnTo>
                    <a:pt x="343992" y="1676"/>
                  </a:lnTo>
                  <a:lnTo>
                    <a:pt x="336727" y="177"/>
                  </a:lnTo>
                  <a:lnTo>
                    <a:pt x="286054" y="177"/>
                  </a:lnTo>
                  <a:lnTo>
                    <a:pt x="286054" y="112864"/>
                  </a:lnTo>
                  <a:lnTo>
                    <a:pt x="304863" y="112864"/>
                  </a:lnTo>
                  <a:lnTo>
                    <a:pt x="304863" y="70421"/>
                  </a:lnTo>
                  <a:lnTo>
                    <a:pt x="336702" y="70421"/>
                  </a:lnTo>
                  <a:lnTo>
                    <a:pt x="368414" y="42773"/>
                  </a:lnTo>
                  <a:lnTo>
                    <a:pt x="368414" y="28625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2" name="object 12"/>
          <p:cNvGrpSpPr/>
          <p:nvPr/>
        </p:nvGrpSpPr>
        <p:grpSpPr>
          <a:xfrm>
            <a:off x="3826508" y="1295239"/>
            <a:ext cx="885190" cy="114935"/>
            <a:chOff x="3826508" y="1295239"/>
            <a:chExt cx="885190" cy="114935"/>
          </a:xfrm>
        </p:grpSpPr>
        <p:pic>
          <p:nvPicPr>
            <p:cNvPr id="13" name="object 13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3826508" y="1295425"/>
              <a:ext cx="82357" cy="112684"/>
            </a:xfrm>
            <a:prstGeom prst="rect">
              <a:avLst/>
            </a:prstGeom>
          </p:spPr>
        </p:pic>
        <p:sp>
          <p:nvSpPr>
            <p:cNvPr id="14" name="object 14"/>
            <p:cNvSpPr/>
            <p:nvPr/>
          </p:nvSpPr>
          <p:spPr>
            <a:xfrm>
              <a:off x="3923551" y="1295247"/>
              <a:ext cx="477520" cy="113030"/>
            </a:xfrm>
            <a:custGeom>
              <a:avLst/>
              <a:gdLst/>
              <a:ahLst/>
              <a:cxnLst/>
              <a:rect l="l" t="t" r="r" b="b"/>
              <a:pathLst>
                <a:path w="477520" h="113030">
                  <a:moveTo>
                    <a:pt x="73215" y="96735"/>
                  </a:moveTo>
                  <a:lnTo>
                    <a:pt x="18796" y="96735"/>
                  </a:lnTo>
                  <a:lnTo>
                    <a:pt x="11442" y="96735"/>
                  </a:lnTo>
                  <a:lnTo>
                    <a:pt x="11442" y="96520"/>
                  </a:lnTo>
                  <a:lnTo>
                    <a:pt x="18796" y="96520"/>
                  </a:lnTo>
                  <a:lnTo>
                    <a:pt x="18796" y="62839"/>
                  </a:lnTo>
                  <a:lnTo>
                    <a:pt x="65633" y="62839"/>
                  </a:lnTo>
                  <a:lnTo>
                    <a:pt x="65633" y="46710"/>
                  </a:lnTo>
                  <a:lnTo>
                    <a:pt x="18796" y="46710"/>
                  </a:lnTo>
                  <a:lnTo>
                    <a:pt x="18796" y="16510"/>
                  </a:lnTo>
                  <a:lnTo>
                    <a:pt x="11442" y="16510"/>
                  </a:lnTo>
                  <a:lnTo>
                    <a:pt x="11442" y="16383"/>
                  </a:lnTo>
                  <a:lnTo>
                    <a:pt x="18796" y="16383"/>
                  </a:lnTo>
                  <a:lnTo>
                    <a:pt x="72466" y="16383"/>
                  </a:lnTo>
                  <a:lnTo>
                    <a:pt x="72466" y="177"/>
                  </a:lnTo>
                  <a:lnTo>
                    <a:pt x="18796" y="177"/>
                  </a:lnTo>
                  <a:lnTo>
                    <a:pt x="11442" y="177"/>
                  </a:lnTo>
                  <a:lnTo>
                    <a:pt x="11442" y="0"/>
                  </a:lnTo>
                  <a:lnTo>
                    <a:pt x="0" y="0"/>
                  </a:lnTo>
                  <a:lnTo>
                    <a:pt x="0" y="16510"/>
                  </a:lnTo>
                  <a:lnTo>
                    <a:pt x="0" y="46990"/>
                  </a:lnTo>
                  <a:lnTo>
                    <a:pt x="0" y="62230"/>
                  </a:lnTo>
                  <a:lnTo>
                    <a:pt x="0" y="96520"/>
                  </a:lnTo>
                  <a:lnTo>
                    <a:pt x="0" y="113030"/>
                  </a:lnTo>
                  <a:lnTo>
                    <a:pt x="11442" y="113030"/>
                  </a:lnTo>
                  <a:lnTo>
                    <a:pt x="11442" y="112864"/>
                  </a:lnTo>
                  <a:lnTo>
                    <a:pt x="18796" y="112864"/>
                  </a:lnTo>
                  <a:lnTo>
                    <a:pt x="73215" y="112864"/>
                  </a:lnTo>
                  <a:lnTo>
                    <a:pt x="73215" y="96735"/>
                  </a:lnTo>
                  <a:close/>
                </a:path>
                <a:path w="477520" h="113030">
                  <a:moveTo>
                    <a:pt x="171818" y="109194"/>
                  </a:moveTo>
                  <a:lnTo>
                    <a:pt x="149593" y="69011"/>
                  </a:lnTo>
                  <a:lnTo>
                    <a:pt x="147447" y="65125"/>
                  </a:lnTo>
                  <a:lnTo>
                    <a:pt x="150520" y="63665"/>
                  </a:lnTo>
                  <a:lnTo>
                    <a:pt x="156273" y="59270"/>
                  </a:lnTo>
                  <a:lnTo>
                    <a:pt x="158521" y="57569"/>
                  </a:lnTo>
                  <a:lnTo>
                    <a:pt x="161607" y="53848"/>
                  </a:lnTo>
                  <a:lnTo>
                    <a:pt x="165912" y="45059"/>
                  </a:lnTo>
                  <a:lnTo>
                    <a:pt x="166992" y="40195"/>
                  </a:lnTo>
                  <a:lnTo>
                    <a:pt x="166992" y="27432"/>
                  </a:lnTo>
                  <a:lnTo>
                    <a:pt x="148259" y="4051"/>
                  </a:lnTo>
                  <a:lnTo>
                    <a:pt x="148259" y="31102"/>
                  </a:lnTo>
                  <a:lnTo>
                    <a:pt x="148259" y="38214"/>
                  </a:lnTo>
                  <a:lnTo>
                    <a:pt x="132080" y="52882"/>
                  </a:lnTo>
                  <a:lnTo>
                    <a:pt x="107607" y="52882"/>
                  </a:lnTo>
                  <a:lnTo>
                    <a:pt x="107607" y="16383"/>
                  </a:lnTo>
                  <a:lnTo>
                    <a:pt x="132003" y="16383"/>
                  </a:lnTo>
                  <a:lnTo>
                    <a:pt x="148259" y="31102"/>
                  </a:lnTo>
                  <a:lnTo>
                    <a:pt x="148259" y="4051"/>
                  </a:lnTo>
                  <a:lnTo>
                    <a:pt x="142506" y="1511"/>
                  </a:lnTo>
                  <a:lnTo>
                    <a:pt x="135305" y="177"/>
                  </a:lnTo>
                  <a:lnTo>
                    <a:pt x="88798" y="177"/>
                  </a:lnTo>
                  <a:lnTo>
                    <a:pt x="88798" y="112864"/>
                  </a:lnTo>
                  <a:lnTo>
                    <a:pt x="107607" y="112864"/>
                  </a:lnTo>
                  <a:lnTo>
                    <a:pt x="107607" y="69011"/>
                  </a:lnTo>
                  <a:lnTo>
                    <a:pt x="129425" y="69011"/>
                  </a:lnTo>
                  <a:lnTo>
                    <a:pt x="152946" y="112864"/>
                  </a:lnTo>
                  <a:lnTo>
                    <a:pt x="171818" y="112864"/>
                  </a:lnTo>
                  <a:lnTo>
                    <a:pt x="171818" y="109194"/>
                  </a:lnTo>
                  <a:close/>
                </a:path>
                <a:path w="477520" h="113030">
                  <a:moveTo>
                    <a:pt x="263804" y="177"/>
                  </a:moveTo>
                  <a:lnTo>
                    <a:pt x="229019" y="177"/>
                  </a:lnTo>
                  <a:lnTo>
                    <a:pt x="210439" y="177"/>
                  </a:lnTo>
                  <a:lnTo>
                    <a:pt x="175729" y="177"/>
                  </a:lnTo>
                  <a:lnTo>
                    <a:pt x="175729" y="16383"/>
                  </a:lnTo>
                  <a:lnTo>
                    <a:pt x="210439" y="16383"/>
                  </a:lnTo>
                  <a:lnTo>
                    <a:pt x="210439" y="112864"/>
                  </a:lnTo>
                  <a:lnTo>
                    <a:pt x="229019" y="112864"/>
                  </a:lnTo>
                  <a:lnTo>
                    <a:pt x="229019" y="16383"/>
                  </a:lnTo>
                  <a:lnTo>
                    <a:pt x="263804" y="16383"/>
                  </a:lnTo>
                  <a:lnTo>
                    <a:pt x="263804" y="177"/>
                  </a:lnTo>
                  <a:close/>
                </a:path>
                <a:path w="477520" h="113030">
                  <a:moveTo>
                    <a:pt x="350393" y="96735"/>
                  </a:moveTo>
                  <a:lnTo>
                    <a:pt x="295986" y="96735"/>
                  </a:lnTo>
                  <a:lnTo>
                    <a:pt x="288620" y="96735"/>
                  </a:lnTo>
                  <a:lnTo>
                    <a:pt x="288620" y="96520"/>
                  </a:lnTo>
                  <a:lnTo>
                    <a:pt x="295986" y="96520"/>
                  </a:lnTo>
                  <a:lnTo>
                    <a:pt x="295986" y="62839"/>
                  </a:lnTo>
                  <a:lnTo>
                    <a:pt x="342811" y="62839"/>
                  </a:lnTo>
                  <a:lnTo>
                    <a:pt x="342811" y="46710"/>
                  </a:lnTo>
                  <a:lnTo>
                    <a:pt x="295986" y="46710"/>
                  </a:lnTo>
                  <a:lnTo>
                    <a:pt x="295986" y="16510"/>
                  </a:lnTo>
                  <a:lnTo>
                    <a:pt x="288620" y="16510"/>
                  </a:lnTo>
                  <a:lnTo>
                    <a:pt x="288620" y="16383"/>
                  </a:lnTo>
                  <a:lnTo>
                    <a:pt x="295986" y="16383"/>
                  </a:lnTo>
                  <a:lnTo>
                    <a:pt x="349656" y="16383"/>
                  </a:lnTo>
                  <a:lnTo>
                    <a:pt x="349656" y="177"/>
                  </a:lnTo>
                  <a:lnTo>
                    <a:pt x="295986" y="177"/>
                  </a:lnTo>
                  <a:lnTo>
                    <a:pt x="288620" y="177"/>
                  </a:lnTo>
                  <a:lnTo>
                    <a:pt x="288620" y="0"/>
                  </a:lnTo>
                  <a:lnTo>
                    <a:pt x="277177" y="0"/>
                  </a:lnTo>
                  <a:lnTo>
                    <a:pt x="277177" y="16510"/>
                  </a:lnTo>
                  <a:lnTo>
                    <a:pt x="277177" y="46990"/>
                  </a:lnTo>
                  <a:lnTo>
                    <a:pt x="277177" y="62230"/>
                  </a:lnTo>
                  <a:lnTo>
                    <a:pt x="277177" y="96520"/>
                  </a:lnTo>
                  <a:lnTo>
                    <a:pt x="277177" y="113030"/>
                  </a:lnTo>
                  <a:lnTo>
                    <a:pt x="288620" y="113030"/>
                  </a:lnTo>
                  <a:lnTo>
                    <a:pt x="288620" y="112864"/>
                  </a:lnTo>
                  <a:lnTo>
                    <a:pt x="295986" y="112864"/>
                  </a:lnTo>
                  <a:lnTo>
                    <a:pt x="350393" y="112864"/>
                  </a:lnTo>
                  <a:lnTo>
                    <a:pt x="350393" y="96735"/>
                  </a:lnTo>
                  <a:close/>
                </a:path>
                <a:path w="477520" h="113030">
                  <a:moveTo>
                    <a:pt x="460857" y="177"/>
                  </a:moveTo>
                  <a:lnTo>
                    <a:pt x="455320" y="177"/>
                  </a:lnTo>
                  <a:lnTo>
                    <a:pt x="421462" y="84658"/>
                  </a:lnTo>
                  <a:lnTo>
                    <a:pt x="387527" y="177"/>
                  </a:lnTo>
                  <a:lnTo>
                    <a:pt x="381990" y="177"/>
                  </a:lnTo>
                  <a:lnTo>
                    <a:pt x="368795" y="177"/>
                  </a:lnTo>
                  <a:lnTo>
                    <a:pt x="365340" y="177"/>
                  </a:lnTo>
                  <a:lnTo>
                    <a:pt x="365340" y="112864"/>
                  </a:lnTo>
                  <a:lnTo>
                    <a:pt x="384073" y="112864"/>
                  </a:lnTo>
                  <a:lnTo>
                    <a:pt x="384073" y="68376"/>
                  </a:lnTo>
                  <a:lnTo>
                    <a:pt x="383070" y="35382"/>
                  </a:lnTo>
                  <a:lnTo>
                    <a:pt x="414477" y="112864"/>
                  </a:lnTo>
                  <a:lnTo>
                    <a:pt x="428307" y="112864"/>
                  </a:lnTo>
                  <a:lnTo>
                    <a:pt x="439775" y="84658"/>
                  </a:lnTo>
                  <a:lnTo>
                    <a:pt x="459778" y="35382"/>
                  </a:lnTo>
                  <a:lnTo>
                    <a:pt x="460857" y="177"/>
                  </a:lnTo>
                  <a:close/>
                </a:path>
                <a:path w="477520" h="113030">
                  <a:moveTo>
                    <a:pt x="477507" y="177"/>
                  </a:moveTo>
                  <a:lnTo>
                    <a:pt x="474129" y="177"/>
                  </a:lnTo>
                  <a:lnTo>
                    <a:pt x="460857" y="177"/>
                  </a:lnTo>
                  <a:lnTo>
                    <a:pt x="459816" y="35382"/>
                  </a:lnTo>
                  <a:lnTo>
                    <a:pt x="458774" y="68376"/>
                  </a:lnTo>
                  <a:lnTo>
                    <a:pt x="458774" y="112864"/>
                  </a:lnTo>
                  <a:lnTo>
                    <a:pt x="477507" y="112864"/>
                  </a:lnTo>
                  <a:lnTo>
                    <a:pt x="477507" y="177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5" name="object 15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4421214" y="1295425"/>
              <a:ext cx="290298" cy="114171"/>
            </a:xfrm>
            <a:prstGeom prst="rect">
              <a:avLst/>
            </a:prstGeom>
          </p:spPr>
        </p:pic>
      </p:grpSp>
      <p:grpSp>
        <p:nvGrpSpPr>
          <p:cNvPr id="16" name="object 16"/>
          <p:cNvGrpSpPr/>
          <p:nvPr/>
        </p:nvGrpSpPr>
        <p:grpSpPr>
          <a:xfrm>
            <a:off x="4771590" y="1293938"/>
            <a:ext cx="593725" cy="116205"/>
            <a:chOff x="4771590" y="1293938"/>
            <a:chExt cx="593725" cy="116205"/>
          </a:xfrm>
        </p:grpSpPr>
        <p:pic>
          <p:nvPicPr>
            <p:cNvPr id="17" name="object 17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4771590" y="1295424"/>
              <a:ext cx="82803" cy="112684"/>
            </a:xfrm>
            <a:prstGeom prst="rect">
              <a:avLst/>
            </a:prstGeom>
          </p:spPr>
        </p:pic>
        <p:sp>
          <p:nvSpPr>
            <p:cNvPr id="18" name="object 18"/>
            <p:cNvSpPr/>
            <p:nvPr/>
          </p:nvSpPr>
          <p:spPr>
            <a:xfrm>
              <a:off x="4873701" y="1293939"/>
              <a:ext cx="491490" cy="116205"/>
            </a:xfrm>
            <a:custGeom>
              <a:avLst/>
              <a:gdLst/>
              <a:ahLst/>
              <a:cxnLst/>
              <a:rect l="l" t="t" r="r" b="b"/>
              <a:pathLst>
                <a:path w="491489" h="116205">
                  <a:moveTo>
                    <a:pt x="73215" y="98044"/>
                  </a:moveTo>
                  <a:lnTo>
                    <a:pt x="18808" y="98044"/>
                  </a:lnTo>
                  <a:lnTo>
                    <a:pt x="11455" y="98044"/>
                  </a:lnTo>
                  <a:lnTo>
                    <a:pt x="11455" y="97828"/>
                  </a:lnTo>
                  <a:lnTo>
                    <a:pt x="18808" y="97828"/>
                  </a:lnTo>
                  <a:lnTo>
                    <a:pt x="18808" y="64147"/>
                  </a:lnTo>
                  <a:lnTo>
                    <a:pt x="65633" y="64147"/>
                  </a:lnTo>
                  <a:lnTo>
                    <a:pt x="65633" y="48018"/>
                  </a:lnTo>
                  <a:lnTo>
                    <a:pt x="18808" y="48018"/>
                  </a:lnTo>
                  <a:lnTo>
                    <a:pt x="18808" y="17818"/>
                  </a:lnTo>
                  <a:lnTo>
                    <a:pt x="11455" y="17818"/>
                  </a:lnTo>
                  <a:lnTo>
                    <a:pt x="11455" y="17691"/>
                  </a:lnTo>
                  <a:lnTo>
                    <a:pt x="18808" y="17691"/>
                  </a:lnTo>
                  <a:lnTo>
                    <a:pt x="72478" y="17691"/>
                  </a:lnTo>
                  <a:lnTo>
                    <a:pt x="72478" y="1485"/>
                  </a:lnTo>
                  <a:lnTo>
                    <a:pt x="18808" y="1485"/>
                  </a:lnTo>
                  <a:lnTo>
                    <a:pt x="11455" y="1485"/>
                  </a:lnTo>
                  <a:lnTo>
                    <a:pt x="11455" y="1308"/>
                  </a:lnTo>
                  <a:lnTo>
                    <a:pt x="0" y="1308"/>
                  </a:lnTo>
                  <a:lnTo>
                    <a:pt x="0" y="17818"/>
                  </a:lnTo>
                  <a:lnTo>
                    <a:pt x="0" y="48298"/>
                  </a:lnTo>
                  <a:lnTo>
                    <a:pt x="0" y="63538"/>
                  </a:lnTo>
                  <a:lnTo>
                    <a:pt x="0" y="97828"/>
                  </a:lnTo>
                  <a:lnTo>
                    <a:pt x="0" y="114338"/>
                  </a:lnTo>
                  <a:lnTo>
                    <a:pt x="11455" y="114338"/>
                  </a:lnTo>
                  <a:lnTo>
                    <a:pt x="11455" y="114173"/>
                  </a:lnTo>
                  <a:lnTo>
                    <a:pt x="18808" y="114173"/>
                  </a:lnTo>
                  <a:lnTo>
                    <a:pt x="73215" y="114173"/>
                  </a:lnTo>
                  <a:lnTo>
                    <a:pt x="73215" y="98044"/>
                  </a:lnTo>
                  <a:close/>
                </a:path>
                <a:path w="491489" h="116205">
                  <a:moveTo>
                    <a:pt x="175882" y="1485"/>
                  </a:moveTo>
                  <a:lnTo>
                    <a:pt x="157226" y="1485"/>
                  </a:lnTo>
                  <a:lnTo>
                    <a:pt x="157226" y="79946"/>
                  </a:lnTo>
                  <a:lnTo>
                    <a:pt x="105930" y="1485"/>
                  </a:lnTo>
                  <a:lnTo>
                    <a:pt x="88163" y="1485"/>
                  </a:lnTo>
                  <a:lnTo>
                    <a:pt x="88163" y="114173"/>
                  </a:lnTo>
                  <a:lnTo>
                    <a:pt x="106972" y="114173"/>
                  </a:lnTo>
                  <a:lnTo>
                    <a:pt x="106972" y="35979"/>
                  </a:lnTo>
                  <a:lnTo>
                    <a:pt x="158038" y="114173"/>
                  </a:lnTo>
                  <a:lnTo>
                    <a:pt x="175882" y="114173"/>
                  </a:lnTo>
                  <a:lnTo>
                    <a:pt x="175882" y="1485"/>
                  </a:lnTo>
                  <a:close/>
                </a:path>
                <a:path w="491489" h="116205">
                  <a:moveTo>
                    <a:pt x="282676" y="37617"/>
                  </a:moveTo>
                  <a:lnTo>
                    <a:pt x="281508" y="29222"/>
                  </a:lnTo>
                  <a:lnTo>
                    <a:pt x="279247" y="22364"/>
                  </a:lnTo>
                  <a:lnTo>
                    <a:pt x="275907" y="17068"/>
                  </a:lnTo>
                  <a:lnTo>
                    <a:pt x="272567" y="11734"/>
                  </a:lnTo>
                  <a:lnTo>
                    <a:pt x="267931" y="7556"/>
                  </a:lnTo>
                  <a:lnTo>
                    <a:pt x="256082" y="1511"/>
                  </a:lnTo>
                  <a:lnTo>
                    <a:pt x="248818" y="0"/>
                  </a:lnTo>
                  <a:lnTo>
                    <a:pt x="232905" y="0"/>
                  </a:lnTo>
                  <a:lnTo>
                    <a:pt x="199364" y="24676"/>
                  </a:lnTo>
                  <a:lnTo>
                    <a:pt x="194411" y="45300"/>
                  </a:lnTo>
                  <a:lnTo>
                    <a:pt x="194411" y="70319"/>
                  </a:lnTo>
                  <a:lnTo>
                    <a:pt x="211937" y="106045"/>
                  </a:lnTo>
                  <a:lnTo>
                    <a:pt x="234937" y="115658"/>
                  </a:lnTo>
                  <a:lnTo>
                    <a:pt x="250151" y="115658"/>
                  </a:lnTo>
                  <a:lnTo>
                    <a:pt x="275094" y="106070"/>
                  </a:lnTo>
                  <a:lnTo>
                    <a:pt x="278218" y="103466"/>
                  </a:lnTo>
                  <a:lnTo>
                    <a:pt x="280631" y="100901"/>
                  </a:lnTo>
                  <a:lnTo>
                    <a:pt x="282333" y="98348"/>
                  </a:lnTo>
                  <a:lnTo>
                    <a:pt x="282333" y="55829"/>
                  </a:lnTo>
                  <a:lnTo>
                    <a:pt x="238556" y="55829"/>
                  </a:lnTo>
                  <a:lnTo>
                    <a:pt x="238556" y="71882"/>
                  </a:lnTo>
                  <a:lnTo>
                    <a:pt x="263601" y="71882"/>
                  </a:lnTo>
                  <a:lnTo>
                    <a:pt x="263601" y="93065"/>
                  </a:lnTo>
                  <a:lnTo>
                    <a:pt x="263156" y="93586"/>
                  </a:lnTo>
                  <a:lnTo>
                    <a:pt x="262128" y="94386"/>
                  </a:lnTo>
                  <a:lnTo>
                    <a:pt x="260527" y="95478"/>
                  </a:lnTo>
                  <a:lnTo>
                    <a:pt x="258940" y="96570"/>
                  </a:lnTo>
                  <a:lnTo>
                    <a:pt x="256654" y="97523"/>
                  </a:lnTo>
                  <a:lnTo>
                    <a:pt x="253682" y="98348"/>
                  </a:lnTo>
                  <a:lnTo>
                    <a:pt x="250736" y="99136"/>
                  </a:lnTo>
                  <a:lnTo>
                    <a:pt x="246811" y="99529"/>
                  </a:lnTo>
                  <a:lnTo>
                    <a:pt x="237617" y="99529"/>
                  </a:lnTo>
                  <a:lnTo>
                    <a:pt x="213283" y="68021"/>
                  </a:lnTo>
                  <a:lnTo>
                    <a:pt x="213283" y="47523"/>
                  </a:lnTo>
                  <a:lnTo>
                    <a:pt x="235534" y="16205"/>
                  </a:lnTo>
                  <a:lnTo>
                    <a:pt x="245351" y="16205"/>
                  </a:lnTo>
                  <a:lnTo>
                    <a:pt x="249504" y="17106"/>
                  </a:lnTo>
                  <a:lnTo>
                    <a:pt x="252679" y="18884"/>
                  </a:lnTo>
                  <a:lnTo>
                    <a:pt x="255879" y="20650"/>
                  </a:lnTo>
                  <a:lnTo>
                    <a:pt x="258343" y="22987"/>
                  </a:lnTo>
                  <a:lnTo>
                    <a:pt x="261810" y="28829"/>
                  </a:lnTo>
                  <a:lnTo>
                    <a:pt x="263080" y="32740"/>
                  </a:lnTo>
                  <a:lnTo>
                    <a:pt x="263867" y="37617"/>
                  </a:lnTo>
                  <a:lnTo>
                    <a:pt x="282676" y="37617"/>
                  </a:lnTo>
                  <a:close/>
                </a:path>
                <a:path w="491489" h="116205">
                  <a:moveTo>
                    <a:pt x="393458" y="114173"/>
                  </a:moveTo>
                  <a:lnTo>
                    <a:pt x="382625" y="85852"/>
                  </a:lnTo>
                  <a:lnTo>
                    <a:pt x="376428" y="69646"/>
                  </a:lnTo>
                  <a:lnTo>
                    <a:pt x="357733" y="20777"/>
                  </a:lnTo>
                  <a:lnTo>
                    <a:pt x="357733" y="69646"/>
                  </a:lnTo>
                  <a:lnTo>
                    <a:pt x="327393" y="69646"/>
                  </a:lnTo>
                  <a:lnTo>
                    <a:pt x="342557" y="27927"/>
                  </a:lnTo>
                  <a:lnTo>
                    <a:pt x="357733" y="69646"/>
                  </a:lnTo>
                  <a:lnTo>
                    <a:pt x="357733" y="20777"/>
                  </a:lnTo>
                  <a:lnTo>
                    <a:pt x="350354" y="1485"/>
                  </a:lnTo>
                  <a:lnTo>
                    <a:pt x="347980" y="1485"/>
                  </a:lnTo>
                  <a:lnTo>
                    <a:pt x="337121" y="1485"/>
                  </a:lnTo>
                  <a:lnTo>
                    <a:pt x="334746" y="1485"/>
                  </a:lnTo>
                  <a:lnTo>
                    <a:pt x="291782" y="114173"/>
                  </a:lnTo>
                  <a:lnTo>
                    <a:pt x="311213" y="114173"/>
                  </a:lnTo>
                  <a:lnTo>
                    <a:pt x="321500" y="85852"/>
                  </a:lnTo>
                  <a:lnTo>
                    <a:pt x="363639" y="85852"/>
                  </a:lnTo>
                  <a:lnTo>
                    <a:pt x="373951" y="114173"/>
                  </a:lnTo>
                  <a:lnTo>
                    <a:pt x="393458" y="114173"/>
                  </a:lnTo>
                  <a:close/>
                </a:path>
                <a:path w="491489" h="116205">
                  <a:moveTo>
                    <a:pt x="491121" y="1485"/>
                  </a:moveTo>
                  <a:lnTo>
                    <a:pt x="472465" y="1485"/>
                  </a:lnTo>
                  <a:lnTo>
                    <a:pt x="472465" y="79946"/>
                  </a:lnTo>
                  <a:lnTo>
                    <a:pt x="421170" y="1485"/>
                  </a:lnTo>
                  <a:lnTo>
                    <a:pt x="403402" y="1485"/>
                  </a:lnTo>
                  <a:lnTo>
                    <a:pt x="403402" y="114173"/>
                  </a:lnTo>
                  <a:lnTo>
                    <a:pt x="422211" y="114173"/>
                  </a:lnTo>
                  <a:lnTo>
                    <a:pt x="422211" y="35979"/>
                  </a:lnTo>
                  <a:lnTo>
                    <a:pt x="473278" y="114173"/>
                  </a:lnTo>
                  <a:lnTo>
                    <a:pt x="491121" y="114173"/>
                  </a:lnTo>
                  <a:lnTo>
                    <a:pt x="491121" y="1485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9" name="object 19"/>
          <p:cNvGrpSpPr/>
          <p:nvPr/>
        </p:nvGrpSpPr>
        <p:grpSpPr>
          <a:xfrm>
            <a:off x="5424902" y="1295424"/>
            <a:ext cx="455930" cy="114300"/>
            <a:chOff x="5424902" y="1295424"/>
            <a:chExt cx="455930" cy="114300"/>
          </a:xfrm>
        </p:grpSpPr>
        <p:pic>
          <p:nvPicPr>
            <p:cNvPr id="20" name="object 20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5424902" y="1295424"/>
              <a:ext cx="112164" cy="112684"/>
            </a:xfrm>
            <a:prstGeom prst="rect">
              <a:avLst/>
            </a:prstGeom>
          </p:spPr>
        </p:pic>
        <p:pic>
          <p:nvPicPr>
            <p:cNvPr id="21" name="object 21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5556581" y="1295424"/>
              <a:ext cx="82803" cy="114171"/>
            </a:xfrm>
            <a:prstGeom prst="rect">
              <a:avLst/>
            </a:prstGeom>
          </p:spPr>
        </p:pic>
        <p:sp>
          <p:nvSpPr>
            <p:cNvPr id="22" name="object 22"/>
            <p:cNvSpPr/>
            <p:nvPr/>
          </p:nvSpPr>
          <p:spPr>
            <a:xfrm>
              <a:off x="5658942" y="1295424"/>
              <a:ext cx="116839" cy="113030"/>
            </a:xfrm>
            <a:custGeom>
              <a:avLst/>
              <a:gdLst/>
              <a:ahLst/>
              <a:cxnLst/>
              <a:rect l="l" t="t" r="r" b="b"/>
              <a:pathLst>
                <a:path w="116839" h="113030">
                  <a:moveTo>
                    <a:pt x="83032" y="109016"/>
                  </a:moveTo>
                  <a:lnTo>
                    <a:pt x="60807" y="68834"/>
                  </a:lnTo>
                  <a:lnTo>
                    <a:pt x="58661" y="64947"/>
                  </a:lnTo>
                  <a:lnTo>
                    <a:pt x="61722" y="63487"/>
                  </a:lnTo>
                  <a:lnTo>
                    <a:pt x="67487" y="59093"/>
                  </a:lnTo>
                  <a:lnTo>
                    <a:pt x="69723" y="57391"/>
                  </a:lnTo>
                  <a:lnTo>
                    <a:pt x="72809" y="53670"/>
                  </a:lnTo>
                  <a:lnTo>
                    <a:pt x="77127" y="44881"/>
                  </a:lnTo>
                  <a:lnTo>
                    <a:pt x="78193" y="40017"/>
                  </a:lnTo>
                  <a:lnTo>
                    <a:pt x="78193" y="27254"/>
                  </a:lnTo>
                  <a:lnTo>
                    <a:pt x="59474" y="3873"/>
                  </a:lnTo>
                  <a:lnTo>
                    <a:pt x="59474" y="30924"/>
                  </a:lnTo>
                  <a:lnTo>
                    <a:pt x="59474" y="38036"/>
                  </a:lnTo>
                  <a:lnTo>
                    <a:pt x="43294" y="52705"/>
                  </a:lnTo>
                  <a:lnTo>
                    <a:pt x="18808" y="52705"/>
                  </a:lnTo>
                  <a:lnTo>
                    <a:pt x="18808" y="16205"/>
                  </a:lnTo>
                  <a:lnTo>
                    <a:pt x="43218" y="16205"/>
                  </a:lnTo>
                  <a:lnTo>
                    <a:pt x="59474" y="30924"/>
                  </a:lnTo>
                  <a:lnTo>
                    <a:pt x="59474" y="3873"/>
                  </a:lnTo>
                  <a:lnTo>
                    <a:pt x="53721" y="1333"/>
                  </a:lnTo>
                  <a:lnTo>
                    <a:pt x="46507" y="0"/>
                  </a:lnTo>
                  <a:lnTo>
                    <a:pt x="0" y="0"/>
                  </a:lnTo>
                  <a:lnTo>
                    <a:pt x="0" y="112687"/>
                  </a:lnTo>
                  <a:lnTo>
                    <a:pt x="18808" y="112687"/>
                  </a:lnTo>
                  <a:lnTo>
                    <a:pt x="18808" y="68834"/>
                  </a:lnTo>
                  <a:lnTo>
                    <a:pt x="40640" y="68834"/>
                  </a:lnTo>
                  <a:lnTo>
                    <a:pt x="64147" y="112687"/>
                  </a:lnTo>
                  <a:lnTo>
                    <a:pt x="83032" y="112687"/>
                  </a:lnTo>
                  <a:lnTo>
                    <a:pt x="83032" y="109016"/>
                  </a:lnTo>
                  <a:close/>
                </a:path>
                <a:path w="116839" h="113030">
                  <a:moveTo>
                    <a:pt x="116268" y="0"/>
                  </a:moveTo>
                  <a:lnTo>
                    <a:pt x="97459" y="0"/>
                  </a:lnTo>
                  <a:lnTo>
                    <a:pt x="97459" y="112687"/>
                  </a:lnTo>
                  <a:lnTo>
                    <a:pt x="116268" y="112687"/>
                  </a:lnTo>
                  <a:lnTo>
                    <a:pt x="11626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3" name="object 23"/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5797861" y="1295424"/>
              <a:ext cx="82803" cy="112684"/>
            </a:xfrm>
            <a:prstGeom prst="rect">
              <a:avLst/>
            </a:prstGeom>
          </p:spPr>
        </p:pic>
      </p:grpSp>
      <p:pic>
        <p:nvPicPr>
          <p:cNvPr id="24" name="object 24"/>
          <p:cNvPicPr/>
          <p:nvPr/>
        </p:nvPicPr>
        <p:blipFill>
          <a:blip r:embed="rId12" cstate="print"/>
          <a:stretch>
            <a:fillRect/>
          </a:stretch>
        </p:blipFill>
        <p:spPr>
          <a:xfrm>
            <a:off x="925930" y="1654429"/>
            <a:ext cx="217593" cy="114171"/>
          </a:xfrm>
          <a:prstGeom prst="rect">
            <a:avLst/>
          </a:prstGeom>
        </p:spPr>
      </p:pic>
      <p:graphicFrame>
        <p:nvGraphicFramePr>
          <p:cNvPr id="25" name="object 2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25214481"/>
              </p:ext>
            </p:extLst>
          </p:nvPr>
        </p:nvGraphicFramePr>
        <p:xfrm>
          <a:off x="841694" y="1618691"/>
          <a:ext cx="5833107" cy="74803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759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0739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605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5125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1795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06552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29004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144780"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608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5623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5623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5623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5623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5623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5623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5623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5623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5623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5623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5623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5623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35623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35623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35623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35623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35623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35623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35623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1"/>
                  </a:ext>
                </a:extLst>
              </a:tr>
            </a:tbl>
          </a:graphicData>
        </a:graphic>
      </p:graphicFrame>
      <p:pic>
        <p:nvPicPr>
          <p:cNvPr id="26" name="object 26"/>
          <p:cNvPicPr/>
          <p:nvPr/>
        </p:nvPicPr>
        <p:blipFill>
          <a:blip r:embed="rId13" cstate="print"/>
          <a:stretch>
            <a:fillRect/>
          </a:stretch>
        </p:blipFill>
        <p:spPr>
          <a:xfrm>
            <a:off x="1302060" y="1654429"/>
            <a:ext cx="737339" cy="289233"/>
          </a:xfrm>
          <a:prstGeom prst="rect">
            <a:avLst/>
          </a:prstGeom>
        </p:spPr>
      </p:pic>
      <p:pic>
        <p:nvPicPr>
          <p:cNvPr id="27" name="object 27"/>
          <p:cNvPicPr/>
          <p:nvPr/>
        </p:nvPicPr>
        <p:blipFill>
          <a:blip r:embed="rId14" cstate="print"/>
          <a:stretch>
            <a:fillRect/>
          </a:stretch>
        </p:blipFill>
        <p:spPr>
          <a:xfrm>
            <a:off x="2278856" y="1648483"/>
            <a:ext cx="828037" cy="120117"/>
          </a:xfrm>
          <a:prstGeom prst="rect">
            <a:avLst/>
          </a:prstGeom>
        </p:spPr>
      </p:pic>
      <p:pic>
        <p:nvPicPr>
          <p:cNvPr id="28" name="object 28"/>
          <p:cNvPicPr/>
          <p:nvPr/>
        </p:nvPicPr>
        <p:blipFill>
          <a:blip r:embed="rId15" cstate="print"/>
          <a:stretch>
            <a:fillRect/>
          </a:stretch>
        </p:blipFill>
        <p:spPr>
          <a:xfrm>
            <a:off x="3509367" y="1648483"/>
            <a:ext cx="936574" cy="470241"/>
          </a:xfrm>
          <a:prstGeom prst="rect">
            <a:avLst/>
          </a:prstGeom>
        </p:spPr>
      </p:pic>
      <p:pic>
        <p:nvPicPr>
          <p:cNvPr id="29" name="object 29"/>
          <p:cNvPicPr/>
          <p:nvPr/>
        </p:nvPicPr>
        <p:blipFill>
          <a:blip r:embed="rId16" cstate="print"/>
          <a:stretch>
            <a:fillRect/>
          </a:stretch>
        </p:blipFill>
        <p:spPr>
          <a:xfrm>
            <a:off x="4986647" y="1648483"/>
            <a:ext cx="466966" cy="326175"/>
          </a:xfrm>
          <a:prstGeom prst="rect">
            <a:avLst/>
          </a:prstGeom>
        </p:spPr>
      </p:pic>
      <p:pic>
        <p:nvPicPr>
          <p:cNvPr id="30" name="object 30"/>
          <p:cNvPicPr/>
          <p:nvPr/>
        </p:nvPicPr>
        <p:blipFill>
          <a:blip r:embed="rId17" cstate="print"/>
          <a:stretch>
            <a:fillRect/>
          </a:stretch>
        </p:blipFill>
        <p:spPr>
          <a:xfrm>
            <a:off x="5829575" y="1654429"/>
            <a:ext cx="772225" cy="144423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object 3"/>
          <p:cNvGrpSpPr/>
          <p:nvPr/>
        </p:nvGrpSpPr>
        <p:grpSpPr>
          <a:xfrm>
            <a:off x="1706733" y="1295239"/>
            <a:ext cx="742315" cy="113030"/>
            <a:chOff x="1706733" y="1295239"/>
            <a:chExt cx="742315" cy="113030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706733" y="1295239"/>
              <a:ext cx="296106" cy="113030"/>
            </a:xfrm>
            <a:prstGeom prst="rect">
              <a:avLst/>
            </a:prstGeom>
          </p:spPr>
        </p:pic>
        <p:sp>
          <p:nvSpPr>
            <p:cNvPr id="5" name="object 5"/>
            <p:cNvSpPr/>
            <p:nvPr/>
          </p:nvSpPr>
          <p:spPr>
            <a:xfrm>
              <a:off x="2025142" y="1295424"/>
              <a:ext cx="117475" cy="113030"/>
            </a:xfrm>
            <a:custGeom>
              <a:avLst/>
              <a:gdLst/>
              <a:ahLst/>
              <a:cxnLst/>
              <a:rect l="l" t="t" r="r" b="b"/>
              <a:pathLst>
                <a:path w="117475" h="113030">
                  <a:moveTo>
                    <a:pt x="82346" y="28448"/>
                  </a:moveTo>
                  <a:lnTo>
                    <a:pt x="80784" y="22377"/>
                  </a:lnTo>
                  <a:lnTo>
                    <a:pt x="77165" y="16205"/>
                  </a:lnTo>
                  <a:lnTo>
                    <a:pt x="74510" y="11671"/>
                  </a:lnTo>
                  <a:lnTo>
                    <a:pt x="69938" y="7505"/>
                  </a:lnTo>
                  <a:lnTo>
                    <a:pt x="63550" y="4318"/>
                  </a:lnTo>
                  <a:lnTo>
                    <a:pt x="63550" y="32016"/>
                  </a:lnTo>
                  <a:lnTo>
                    <a:pt x="63550" y="39103"/>
                  </a:lnTo>
                  <a:lnTo>
                    <a:pt x="47371" y="54114"/>
                  </a:lnTo>
                  <a:lnTo>
                    <a:pt x="18796" y="54114"/>
                  </a:lnTo>
                  <a:lnTo>
                    <a:pt x="18796" y="16205"/>
                  </a:lnTo>
                  <a:lnTo>
                    <a:pt x="47345" y="16205"/>
                  </a:lnTo>
                  <a:lnTo>
                    <a:pt x="63550" y="32016"/>
                  </a:lnTo>
                  <a:lnTo>
                    <a:pt x="63550" y="4318"/>
                  </a:lnTo>
                  <a:lnTo>
                    <a:pt x="57924" y="1498"/>
                  </a:lnTo>
                  <a:lnTo>
                    <a:pt x="50660" y="0"/>
                  </a:lnTo>
                  <a:lnTo>
                    <a:pt x="0" y="0"/>
                  </a:lnTo>
                  <a:lnTo>
                    <a:pt x="0" y="112687"/>
                  </a:lnTo>
                  <a:lnTo>
                    <a:pt x="18796" y="112687"/>
                  </a:lnTo>
                  <a:lnTo>
                    <a:pt x="18796" y="70243"/>
                  </a:lnTo>
                  <a:lnTo>
                    <a:pt x="50634" y="70243"/>
                  </a:lnTo>
                  <a:lnTo>
                    <a:pt x="82346" y="42595"/>
                  </a:lnTo>
                  <a:lnTo>
                    <a:pt x="82346" y="28448"/>
                  </a:lnTo>
                  <a:close/>
                </a:path>
                <a:path w="117475" h="113030">
                  <a:moveTo>
                    <a:pt x="116890" y="0"/>
                  </a:moveTo>
                  <a:lnTo>
                    <a:pt x="98082" y="0"/>
                  </a:lnTo>
                  <a:lnTo>
                    <a:pt x="98082" y="112687"/>
                  </a:lnTo>
                  <a:lnTo>
                    <a:pt x="116890" y="112687"/>
                  </a:lnTo>
                  <a:lnTo>
                    <a:pt x="116890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6" name="object 6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2164685" y="1295425"/>
              <a:ext cx="284337" cy="112684"/>
            </a:xfrm>
            <a:prstGeom prst="rect">
              <a:avLst/>
            </a:prstGeom>
          </p:spPr>
        </p:pic>
      </p:grpSp>
      <p:pic>
        <p:nvPicPr>
          <p:cNvPr id="7" name="object 7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2509101" y="1295424"/>
            <a:ext cx="121073" cy="113576"/>
          </a:xfrm>
          <a:prstGeom prst="rect">
            <a:avLst/>
          </a:prstGeom>
        </p:spPr>
      </p:pic>
      <p:sp>
        <p:nvSpPr>
          <p:cNvPr id="8" name="object 8"/>
          <p:cNvSpPr/>
          <p:nvPr/>
        </p:nvSpPr>
        <p:spPr>
          <a:xfrm>
            <a:off x="2687332" y="1293939"/>
            <a:ext cx="601345" cy="116205"/>
          </a:xfrm>
          <a:custGeom>
            <a:avLst/>
            <a:gdLst/>
            <a:ahLst/>
            <a:cxnLst/>
            <a:rect l="l" t="t" r="r" b="b"/>
            <a:pathLst>
              <a:path w="601345" h="116205">
                <a:moveTo>
                  <a:pt x="71501" y="1485"/>
                </a:moveTo>
                <a:lnTo>
                  <a:pt x="18796" y="1485"/>
                </a:lnTo>
                <a:lnTo>
                  <a:pt x="11214" y="1485"/>
                </a:lnTo>
                <a:lnTo>
                  <a:pt x="11214" y="1308"/>
                </a:lnTo>
                <a:lnTo>
                  <a:pt x="0" y="1308"/>
                </a:lnTo>
                <a:lnTo>
                  <a:pt x="0" y="17818"/>
                </a:lnTo>
                <a:lnTo>
                  <a:pt x="0" y="49568"/>
                </a:lnTo>
                <a:lnTo>
                  <a:pt x="0" y="66078"/>
                </a:lnTo>
                <a:lnTo>
                  <a:pt x="0" y="114338"/>
                </a:lnTo>
                <a:lnTo>
                  <a:pt x="18796" y="114338"/>
                </a:lnTo>
                <a:lnTo>
                  <a:pt x="18796" y="66382"/>
                </a:lnTo>
                <a:lnTo>
                  <a:pt x="64147" y="66382"/>
                </a:lnTo>
                <a:lnTo>
                  <a:pt x="64147" y="50177"/>
                </a:lnTo>
                <a:lnTo>
                  <a:pt x="18796" y="50177"/>
                </a:lnTo>
                <a:lnTo>
                  <a:pt x="11214" y="50177"/>
                </a:lnTo>
                <a:lnTo>
                  <a:pt x="11214" y="49568"/>
                </a:lnTo>
                <a:lnTo>
                  <a:pt x="18796" y="49568"/>
                </a:lnTo>
                <a:lnTo>
                  <a:pt x="18796" y="17818"/>
                </a:lnTo>
                <a:lnTo>
                  <a:pt x="11214" y="17818"/>
                </a:lnTo>
                <a:lnTo>
                  <a:pt x="11214" y="17691"/>
                </a:lnTo>
                <a:lnTo>
                  <a:pt x="18796" y="17691"/>
                </a:lnTo>
                <a:lnTo>
                  <a:pt x="71501" y="17691"/>
                </a:lnTo>
                <a:lnTo>
                  <a:pt x="71501" y="1485"/>
                </a:lnTo>
                <a:close/>
              </a:path>
              <a:path w="601345" h="116205">
                <a:moveTo>
                  <a:pt x="172770" y="46037"/>
                </a:moveTo>
                <a:lnTo>
                  <a:pt x="171678" y="38519"/>
                </a:lnTo>
                <a:lnTo>
                  <a:pt x="169545" y="31889"/>
                </a:lnTo>
                <a:lnTo>
                  <a:pt x="167398" y="25196"/>
                </a:lnTo>
                <a:lnTo>
                  <a:pt x="164325" y="19481"/>
                </a:lnTo>
                <a:lnTo>
                  <a:pt x="161937" y="16649"/>
                </a:lnTo>
                <a:lnTo>
                  <a:pt x="156248" y="9944"/>
                </a:lnTo>
                <a:lnTo>
                  <a:pt x="154114" y="8343"/>
                </a:lnTo>
                <a:lnTo>
                  <a:pt x="154114" y="48018"/>
                </a:lnTo>
                <a:lnTo>
                  <a:pt x="154114" y="67551"/>
                </a:lnTo>
                <a:lnTo>
                  <a:pt x="131445" y="99085"/>
                </a:lnTo>
                <a:lnTo>
                  <a:pt x="123024" y="99085"/>
                </a:lnTo>
                <a:lnTo>
                  <a:pt x="99936" y="67551"/>
                </a:lnTo>
                <a:lnTo>
                  <a:pt x="99936" y="48018"/>
                </a:lnTo>
                <a:lnTo>
                  <a:pt x="122872" y="16649"/>
                </a:lnTo>
                <a:lnTo>
                  <a:pt x="131254" y="16649"/>
                </a:lnTo>
                <a:lnTo>
                  <a:pt x="152222" y="37833"/>
                </a:lnTo>
                <a:lnTo>
                  <a:pt x="153479" y="42545"/>
                </a:lnTo>
                <a:lnTo>
                  <a:pt x="140169" y="1270"/>
                </a:lnTo>
                <a:lnTo>
                  <a:pt x="133896" y="0"/>
                </a:lnTo>
                <a:lnTo>
                  <a:pt x="120269" y="0"/>
                </a:lnTo>
                <a:lnTo>
                  <a:pt x="86753" y="25196"/>
                </a:lnTo>
                <a:lnTo>
                  <a:pt x="81280" y="46037"/>
                </a:lnTo>
                <a:lnTo>
                  <a:pt x="81280" y="69608"/>
                </a:lnTo>
                <a:lnTo>
                  <a:pt x="98145" y="105752"/>
                </a:lnTo>
                <a:lnTo>
                  <a:pt x="120421" y="115658"/>
                </a:lnTo>
                <a:lnTo>
                  <a:pt x="134048" y="115658"/>
                </a:lnTo>
                <a:lnTo>
                  <a:pt x="140322" y="114414"/>
                </a:lnTo>
                <a:lnTo>
                  <a:pt x="151561" y="109385"/>
                </a:lnTo>
                <a:lnTo>
                  <a:pt x="156387" y="105752"/>
                </a:lnTo>
                <a:lnTo>
                  <a:pt x="162039" y="99085"/>
                </a:lnTo>
                <a:lnTo>
                  <a:pt x="164439" y="96266"/>
                </a:lnTo>
                <a:lnTo>
                  <a:pt x="167513" y="90538"/>
                </a:lnTo>
                <a:lnTo>
                  <a:pt x="171716" y="77139"/>
                </a:lnTo>
                <a:lnTo>
                  <a:pt x="172770" y="69608"/>
                </a:lnTo>
                <a:lnTo>
                  <a:pt x="172770" y="46037"/>
                </a:lnTo>
                <a:close/>
              </a:path>
              <a:path w="601345" h="116205">
                <a:moveTo>
                  <a:pt x="274574" y="110502"/>
                </a:moveTo>
                <a:lnTo>
                  <a:pt x="252349" y="70319"/>
                </a:lnTo>
                <a:lnTo>
                  <a:pt x="250202" y="66433"/>
                </a:lnTo>
                <a:lnTo>
                  <a:pt x="253263" y="64973"/>
                </a:lnTo>
                <a:lnTo>
                  <a:pt x="259029" y="60579"/>
                </a:lnTo>
                <a:lnTo>
                  <a:pt x="261277" y="58877"/>
                </a:lnTo>
                <a:lnTo>
                  <a:pt x="264350" y="55156"/>
                </a:lnTo>
                <a:lnTo>
                  <a:pt x="268668" y="46367"/>
                </a:lnTo>
                <a:lnTo>
                  <a:pt x="269748" y="41503"/>
                </a:lnTo>
                <a:lnTo>
                  <a:pt x="269748" y="28740"/>
                </a:lnTo>
                <a:lnTo>
                  <a:pt x="251015" y="5359"/>
                </a:lnTo>
                <a:lnTo>
                  <a:pt x="251015" y="32410"/>
                </a:lnTo>
                <a:lnTo>
                  <a:pt x="251015" y="39522"/>
                </a:lnTo>
                <a:lnTo>
                  <a:pt x="234835" y="54190"/>
                </a:lnTo>
                <a:lnTo>
                  <a:pt x="210350" y="54190"/>
                </a:lnTo>
                <a:lnTo>
                  <a:pt x="210350" y="17691"/>
                </a:lnTo>
                <a:lnTo>
                  <a:pt x="234759" y="17691"/>
                </a:lnTo>
                <a:lnTo>
                  <a:pt x="251015" y="32410"/>
                </a:lnTo>
                <a:lnTo>
                  <a:pt x="251015" y="5359"/>
                </a:lnTo>
                <a:lnTo>
                  <a:pt x="245262" y="2819"/>
                </a:lnTo>
                <a:lnTo>
                  <a:pt x="238061" y="1485"/>
                </a:lnTo>
                <a:lnTo>
                  <a:pt x="191554" y="1485"/>
                </a:lnTo>
                <a:lnTo>
                  <a:pt x="191554" y="114173"/>
                </a:lnTo>
                <a:lnTo>
                  <a:pt x="210350" y="114173"/>
                </a:lnTo>
                <a:lnTo>
                  <a:pt x="210350" y="70319"/>
                </a:lnTo>
                <a:lnTo>
                  <a:pt x="232181" y="70319"/>
                </a:lnTo>
                <a:lnTo>
                  <a:pt x="255701" y="114173"/>
                </a:lnTo>
                <a:lnTo>
                  <a:pt x="274574" y="114173"/>
                </a:lnTo>
                <a:lnTo>
                  <a:pt x="274574" y="110502"/>
                </a:lnTo>
                <a:close/>
              </a:path>
              <a:path w="601345" h="116205">
                <a:moveTo>
                  <a:pt x="382841" y="1485"/>
                </a:moveTo>
                <a:lnTo>
                  <a:pt x="377304" y="1485"/>
                </a:lnTo>
                <a:lnTo>
                  <a:pt x="343446" y="85966"/>
                </a:lnTo>
                <a:lnTo>
                  <a:pt x="309511" y="1485"/>
                </a:lnTo>
                <a:lnTo>
                  <a:pt x="303974" y="1485"/>
                </a:lnTo>
                <a:lnTo>
                  <a:pt x="290779" y="1485"/>
                </a:lnTo>
                <a:lnTo>
                  <a:pt x="287324" y="1485"/>
                </a:lnTo>
                <a:lnTo>
                  <a:pt x="287324" y="114173"/>
                </a:lnTo>
                <a:lnTo>
                  <a:pt x="306057" y="114173"/>
                </a:lnTo>
                <a:lnTo>
                  <a:pt x="306057" y="69684"/>
                </a:lnTo>
                <a:lnTo>
                  <a:pt x="305054" y="36690"/>
                </a:lnTo>
                <a:lnTo>
                  <a:pt x="336461" y="114173"/>
                </a:lnTo>
                <a:lnTo>
                  <a:pt x="350278" y="114173"/>
                </a:lnTo>
                <a:lnTo>
                  <a:pt x="361759" y="85966"/>
                </a:lnTo>
                <a:lnTo>
                  <a:pt x="381762" y="36690"/>
                </a:lnTo>
                <a:lnTo>
                  <a:pt x="382841" y="1485"/>
                </a:lnTo>
                <a:close/>
              </a:path>
              <a:path w="601345" h="116205">
                <a:moveTo>
                  <a:pt x="399491" y="1485"/>
                </a:moveTo>
                <a:lnTo>
                  <a:pt x="396113" y="1485"/>
                </a:lnTo>
                <a:lnTo>
                  <a:pt x="382841" y="1485"/>
                </a:lnTo>
                <a:lnTo>
                  <a:pt x="381800" y="36690"/>
                </a:lnTo>
                <a:lnTo>
                  <a:pt x="380758" y="69684"/>
                </a:lnTo>
                <a:lnTo>
                  <a:pt x="380758" y="114173"/>
                </a:lnTo>
                <a:lnTo>
                  <a:pt x="399491" y="114173"/>
                </a:lnTo>
                <a:lnTo>
                  <a:pt x="399491" y="1485"/>
                </a:lnTo>
                <a:close/>
              </a:path>
              <a:path w="601345" h="116205">
                <a:moveTo>
                  <a:pt x="511429" y="114173"/>
                </a:moveTo>
                <a:lnTo>
                  <a:pt x="500595" y="85852"/>
                </a:lnTo>
                <a:lnTo>
                  <a:pt x="494398" y="69646"/>
                </a:lnTo>
                <a:lnTo>
                  <a:pt x="475703" y="20777"/>
                </a:lnTo>
                <a:lnTo>
                  <a:pt x="475703" y="69646"/>
                </a:lnTo>
                <a:lnTo>
                  <a:pt x="445363" y="69646"/>
                </a:lnTo>
                <a:lnTo>
                  <a:pt x="460527" y="27927"/>
                </a:lnTo>
                <a:lnTo>
                  <a:pt x="475703" y="69646"/>
                </a:lnTo>
                <a:lnTo>
                  <a:pt x="475703" y="20777"/>
                </a:lnTo>
                <a:lnTo>
                  <a:pt x="468325" y="1485"/>
                </a:lnTo>
                <a:lnTo>
                  <a:pt x="465950" y="1485"/>
                </a:lnTo>
                <a:lnTo>
                  <a:pt x="455091" y="1485"/>
                </a:lnTo>
                <a:lnTo>
                  <a:pt x="452716" y="1485"/>
                </a:lnTo>
                <a:lnTo>
                  <a:pt x="409752" y="114173"/>
                </a:lnTo>
                <a:lnTo>
                  <a:pt x="429183" y="114173"/>
                </a:lnTo>
                <a:lnTo>
                  <a:pt x="439470" y="85852"/>
                </a:lnTo>
                <a:lnTo>
                  <a:pt x="481609" y="85852"/>
                </a:lnTo>
                <a:lnTo>
                  <a:pt x="491921" y="114173"/>
                </a:lnTo>
                <a:lnTo>
                  <a:pt x="511429" y="114173"/>
                </a:lnTo>
                <a:close/>
              </a:path>
              <a:path w="601345" h="116205">
                <a:moveTo>
                  <a:pt x="601243" y="1485"/>
                </a:moveTo>
                <a:lnTo>
                  <a:pt x="566458" y="1485"/>
                </a:lnTo>
                <a:lnTo>
                  <a:pt x="547878" y="1485"/>
                </a:lnTo>
                <a:lnTo>
                  <a:pt x="513168" y="1485"/>
                </a:lnTo>
                <a:lnTo>
                  <a:pt x="513168" y="17691"/>
                </a:lnTo>
                <a:lnTo>
                  <a:pt x="547878" y="17691"/>
                </a:lnTo>
                <a:lnTo>
                  <a:pt x="547878" y="114173"/>
                </a:lnTo>
                <a:lnTo>
                  <a:pt x="566458" y="114173"/>
                </a:lnTo>
                <a:lnTo>
                  <a:pt x="566458" y="17691"/>
                </a:lnTo>
                <a:lnTo>
                  <a:pt x="601243" y="17691"/>
                </a:lnTo>
                <a:lnTo>
                  <a:pt x="601243" y="1485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9" name="object 9"/>
          <p:cNvGrpSpPr/>
          <p:nvPr/>
        </p:nvGrpSpPr>
        <p:grpSpPr>
          <a:xfrm>
            <a:off x="3340013" y="1293938"/>
            <a:ext cx="858519" cy="116205"/>
            <a:chOff x="3340013" y="1293938"/>
            <a:chExt cx="858519" cy="116205"/>
          </a:xfrm>
        </p:grpSpPr>
        <p:pic>
          <p:nvPicPr>
            <p:cNvPr id="10" name="object 10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3340013" y="1295424"/>
              <a:ext cx="82357" cy="112684"/>
            </a:xfrm>
            <a:prstGeom prst="rect">
              <a:avLst/>
            </a:prstGeom>
          </p:spPr>
        </p:pic>
        <p:sp>
          <p:nvSpPr>
            <p:cNvPr id="11" name="object 11"/>
            <p:cNvSpPr/>
            <p:nvPr/>
          </p:nvSpPr>
          <p:spPr>
            <a:xfrm>
              <a:off x="3437687" y="1293939"/>
              <a:ext cx="760730" cy="116205"/>
            </a:xfrm>
            <a:custGeom>
              <a:avLst/>
              <a:gdLst/>
              <a:ahLst/>
              <a:cxnLst/>
              <a:rect l="l" t="t" r="r" b="b"/>
              <a:pathLst>
                <a:path w="760729" h="116205">
                  <a:moveTo>
                    <a:pt x="73215" y="98044"/>
                  </a:moveTo>
                  <a:lnTo>
                    <a:pt x="18808" y="98044"/>
                  </a:lnTo>
                  <a:lnTo>
                    <a:pt x="11442" y="98044"/>
                  </a:lnTo>
                  <a:lnTo>
                    <a:pt x="11442" y="97828"/>
                  </a:lnTo>
                  <a:lnTo>
                    <a:pt x="18808" y="97828"/>
                  </a:lnTo>
                  <a:lnTo>
                    <a:pt x="18808" y="64147"/>
                  </a:lnTo>
                  <a:lnTo>
                    <a:pt x="65633" y="64147"/>
                  </a:lnTo>
                  <a:lnTo>
                    <a:pt x="65633" y="48018"/>
                  </a:lnTo>
                  <a:lnTo>
                    <a:pt x="18808" y="48018"/>
                  </a:lnTo>
                  <a:lnTo>
                    <a:pt x="18808" y="17818"/>
                  </a:lnTo>
                  <a:lnTo>
                    <a:pt x="11442" y="17818"/>
                  </a:lnTo>
                  <a:lnTo>
                    <a:pt x="11442" y="17691"/>
                  </a:lnTo>
                  <a:lnTo>
                    <a:pt x="18808" y="17691"/>
                  </a:lnTo>
                  <a:lnTo>
                    <a:pt x="72466" y="17691"/>
                  </a:lnTo>
                  <a:lnTo>
                    <a:pt x="72466" y="1485"/>
                  </a:lnTo>
                  <a:lnTo>
                    <a:pt x="18808" y="1485"/>
                  </a:lnTo>
                  <a:lnTo>
                    <a:pt x="11442" y="1485"/>
                  </a:lnTo>
                  <a:lnTo>
                    <a:pt x="11442" y="1308"/>
                  </a:lnTo>
                  <a:lnTo>
                    <a:pt x="0" y="1308"/>
                  </a:lnTo>
                  <a:lnTo>
                    <a:pt x="0" y="17818"/>
                  </a:lnTo>
                  <a:lnTo>
                    <a:pt x="0" y="48298"/>
                  </a:lnTo>
                  <a:lnTo>
                    <a:pt x="0" y="63538"/>
                  </a:lnTo>
                  <a:lnTo>
                    <a:pt x="0" y="97828"/>
                  </a:lnTo>
                  <a:lnTo>
                    <a:pt x="0" y="114338"/>
                  </a:lnTo>
                  <a:lnTo>
                    <a:pt x="11442" y="114338"/>
                  </a:lnTo>
                  <a:lnTo>
                    <a:pt x="11442" y="114173"/>
                  </a:lnTo>
                  <a:lnTo>
                    <a:pt x="18808" y="114173"/>
                  </a:lnTo>
                  <a:lnTo>
                    <a:pt x="73215" y="114173"/>
                  </a:lnTo>
                  <a:lnTo>
                    <a:pt x="73215" y="98044"/>
                  </a:lnTo>
                  <a:close/>
                </a:path>
                <a:path w="760729" h="116205">
                  <a:moveTo>
                    <a:pt x="158254" y="98044"/>
                  </a:moveTo>
                  <a:lnTo>
                    <a:pt x="106972" y="98044"/>
                  </a:lnTo>
                  <a:lnTo>
                    <a:pt x="99682" y="98044"/>
                  </a:lnTo>
                  <a:lnTo>
                    <a:pt x="99682" y="97828"/>
                  </a:lnTo>
                  <a:lnTo>
                    <a:pt x="106972" y="97828"/>
                  </a:lnTo>
                  <a:lnTo>
                    <a:pt x="106972" y="1308"/>
                  </a:lnTo>
                  <a:lnTo>
                    <a:pt x="88163" y="1308"/>
                  </a:lnTo>
                  <a:lnTo>
                    <a:pt x="88163" y="97828"/>
                  </a:lnTo>
                  <a:lnTo>
                    <a:pt x="88163" y="114338"/>
                  </a:lnTo>
                  <a:lnTo>
                    <a:pt x="99682" y="114338"/>
                  </a:lnTo>
                  <a:lnTo>
                    <a:pt x="99682" y="114173"/>
                  </a:lnTo>
                  <a:lnTo>
                    <a:pt x="106972" y="114173"/>
                  </a:lnTo>
                  <a:lnTo>
                    <a:pt x="158254" y="114173"/>
                  </a:lnTo>
                  <a:lnTo>
                    <a:pt x="158254" y="98044"/>
                  </a:lnTo>
                  <a:close/>
                </a:path>
                <a:path w="760729" h="116205">
                  <a:moveTo>
                    <a:pt x="262166" y="114173"/>
                  </a:moveTo>
                  <a:lnTo>
                    <a:pt x="251333" y="85852"/>
                  </a:lnTo>
                  <a:lnTo>
                    <a:pt x="245135" y="69646"/>
                  </a:lnTo>
                  <a:lnTo>
                    <a:pt x="226441" y="20802"/>
                  </a:lnTo>
                  <a:lnTo>
                    <a:pt x="226441" y="69646"/>
                  </a:lnTo>
                  <a:lnTo>
                    <a:pt x="196088" y="69646"/>
                  </a:lnTo>
                  <a:lnTo>
                    <a:pt x="211251" y="27927"/>
                  </a:lnTo>
                  <a:lnTo>
                    <a:pt x="226441" y="69646"/>
                  </a:lnTo>
                  <a:lnTo>
                    <a:pt x="226441" y="20802"/>
                  </a:lnTo>
                  <a:lnTo>
                    <a:pt x="219049" y="1485"/>
                  </a:lnTo>
                  <a:lnTo>
                    <a:pt x="216674" y="1485"/>
                  </a:lnTo>
                  <a:lnTo>
                    <a:pt x="205816" y="1485"/>
                  </a:lnTo>
                  <a:lnTo>
                    <a:pt x="203441" y="1485"/>
                  </a:lnTo>
                  <a:lnTo>
                    <a:pt x="160477" y="114173"/>
                  </a:lnTo>
                  <a:lnTo>
                    <a:pt x="179920" y="114173"/>
                  </a:lnTo>
                  <a:lnTo>
                    <a:pt x="190207" y="85852"/>
                  </a:lnTo>
                  <a:lnTo>
                    <a:pt x="232333" y="85852"/>
                  </a:lnTo>
                  <a:lnTo>
                    <a:pt x="242658" y="114173"/>
                  </a:lnTo>
                  <a:lnTo>
                    <a:pt x="262166" y="114173"/>
                  </a:lnTo>
                  <a:close/>
                </a:path>
                <a:path w="760729" h="116205">
                  <a:moveTo>
                    <a:pt x="354469" y="29933"/>
                  </a:moveTo>
                  <a:lnTo>
                    <a:pt x="352894" y="23863"/>
                  </a:lnTo>
                  <a:lnTo>
                    <a:pt x="349275" y="17691"/>
                  </a:lnTo>
                  <a:lnTo>
                    <a:pt x="346621" y="13157"/>
                  </a:lnTo>
                  <a:lnTo>
                    <a:pt x="342049" y="8991"/>
                  </a:lnTo>
                  <a:lnTo>
                    <a:pt x="335661" y="5803"/>
                  </a:lnTo>
                  <a:lnTo>
                    <a:pt x="335661" y="33502"/>
                  </a:lnTo>
                  <a:lnTo>
                    <a:pt x="335661" y="40589"/>
                  </a:lnTo>
                  <a:lnTo>
                    <a:pt x="319481" y="55600"/>
                  </a:lnTo>
                  <a:lnTo>
                    <a:pt x="290918" y="55600"/>
                  </a:lnTo>
                  <a:lnTo>
                    <a:pt x="290918" y="17691"/>
                  </a:lnTo>
                  <a:lnTo>
                    <a:pt x="319455" y="17691"/>
                  </a:lnTo>
                  <a:lnTo>
                    <a:pt x="335661" y="33502"/>
                  </a:lnTo>
                  <a:lnTo>
                    <a:pt x="335661" y="5803"/>
                  </a:lnTo>
                  <a:lnTo>
                    <a:pt x="330034" y="2984"/>
                  </a:lnTo>
                  <a:lnTo>
                    <a:pt x="322770" y="1485"/>
                  </a:lnTo>
                  <a:lnTo>
                    <a:pt x="272110" y="1485"/>
                  </a:lnTo>
                  <a:lnTo>
                    <a:pt x="272110" y="114173"/>
                  </a:lnTo>
                  <a:lnTo>
                    <a:pt x="290918" y="114173"/>
                  </a:lnTo>
                  <a:lnTo>
                    <a:pt x="290918" y="71729"/>
                  </a:lnTo>
                  <a:lnTo>
                    <a:pt x="322745" y="71729"/>
                  </a:lnTo>
                  <a:lnTo>
                    <a:pt x="354469" y="44081"/>
                  </a:lnTo>
                  <a:lnTo>
                    <a:pt x="354469" y="29933"/>
                  </a:lnTo>
                  <a:close/>
                </a:path>
                <a:path w="760729" h="116205">
                  <a:moveTo>
                    <a:pt x="457568" y="46037"/>
                  </a:moveTo>
                  <a:lnTo>
                    <a:pt x="456476" y="38519"/>
                  </a:lnTo>
                  <a:lnTo>
                    <a:pt x="454342" y="31889"/>
                  </a:lnTo>
                  <a:lnTo>
                    <a:pt x="452196" y="25196"/>
                  </a:lnTo>
                  <a:lnTo>
                    <a:pt x="449122" y="19481"/>
                  </a:lnTo>
                  <a:lnTo>
                    <a:pt x="446735" y="16649"/>
                  </a:lnTo>
                  <a:lnTo>
                    <a:pt x="441045" y="9944"/>
                  </a:lnTo>
                  <a:lnTo>
                    <a:pt x="438912" y="8343"/>
                  </a:lnTo>
                  <a:lnTo>
                    <a:pt x="438912" y="48018"/>
                  </a:lnTo>
                  <a:lnTo>
                    <a:pt x="438912" y="67551"/>
                  </a:lnTo>
                  <a:lnTo>
                    <a:pt x="416242" y="99085"/>
                  </a:lnTo>
                  <a:lnTo>
                    <a:pt x="407822" y="99085"/>
                  </a:lnTo>
                  <a:lnTo>
                    <a:pt x="384721" y="67551"/>
                  </a:lnTo>
                  <a:lnTo>
                    <a:pt x="384721" y="48018"/>
                  </a:lnTo>
                  <a:lnTo>
                    <a:pt x="407670" y="16649"/>
                  </a:lnTo>
                  <a:lnTo>
                    <a:pt x="416039" y="16649"/>
                  </a:lnTo>
                  <a:lnTo>
                    <a:pt x="437019" y="37833"/>
                  </a:lnTo>
                  <a:lnTo>
                    <a:pt x="438277" y="42545"/>
                  </a:lnTo>
                  <a:lnTo>
                    <a:pt x="424967" y="1270"/>
                  </a:lnTo>
                  <a:lnTo>
                    <a:pt x="418693" y="0"/>
                  </a:lnTo>
                  <a:lnTo>
                    <a:pt x="405066" y="0"/>
                  </a:lnTo>
                  <a:lnTo>
                    <a:pt x="371551" y="25196"/>
                  </a:lnTo>
                  <a:lnTo>
                    <a:pt x="366064" y="46037"/>
                  </a:lnTo>
                  <a:lnTo>
                    <a:pt x="366064" y="69608"/>
                  </a:lnTo>
                  <a:lnTo>
                    <a:pt x="382943" y="105752"/>
                  </a:lnTo>
                  <a:lnTo>
                    <a:pt x="405218" y="115658"/>
                  </a:lnTo>
                  <a:lnTo>
                    <a:pt x="418846" y="115658"/>
                  </a:lnTo>
                  <a:lnTo>
                    <a:pt x="425107" y="114414"/>
                  </a:lnTo>
                  <a:lnTo>
                    <a:pt x="436359" y="109385"/>
                  </a:lnTo>
                  <a:lnTo>
                    <a:pt x="441185" y="105752"/>
                  </a:lnTo>
                  <a:lnTo>
                    <a:pt x="446836" y="99085"/>
                  </a:lnTo>
                  <a:lnTo>
                    <a:pt x="449237" y="96266"/>
                  </a:lnTo>
                  <a:lnTo>
                    <a:pt x="452310" y="90538"/>
                  </a:lnTo>
                  <a:lnTo>
                    <a:pt x="456514" y="77139"/>
                  </a:lnTo>
                  <a:lnTo>
                    <a:pt x="457568" y="69608"/>
                  </a:lnTo>
                  <a:lnTo>
                    <a:pt x="457568" y="46037"/>
                  </a:lnTo>
                  <a:close/>
                </a:path>
                <a:path w="760729" h="116205">
                  <a:moveTo>
                    <a:pt x="559371" y="110502"/>
                  </a:moveTo>
                  <a:lnTo>
                    <a:pt x="537146" y="70319"/>
                  </a:lnTo>
                  <a:lnTo>
                    <a:pt x="535000" y="66433"/>
                  </a:lnTo>
                  <a:lnTo>
                    <a:pt x="538060" y="64973"/>
                  </a:lnTo>
                  <a:lnTo>
                    <a:pt x="543826" y="60579"/>
                  </a:lnTo>
                  <a:lnTo>
                    <a:pt x="546061" y="58877"/>
                  </a:lnTo>
                  <a:lnTo>
                    <a:pt x="549148" y="55156"/>
                  </a:lnTo>
                  <a:lnTo>
                    <a:pt x="553466" y="46367"/>
                  </a:lnTo>
                  <a:lnTo>
                    <a:pt x="554545" y="41503"/>
                  </a:lnTo>
                  <a:lnTo>
                    <a:pt x="554545" y="28740"/>
                  </a:lnTo>
                  <a:lnTo>
                    <a:pt x="535813" y="5359"/>
                  </a:lnTo>
                  <a:lnTo>
                    <a:pt x="535813" y="32410"/>
                  </a:lnTo>
                  <a:lnTo>
                    <a:pt x="535813" y="39522"/>
                  </a:lnTo>
                  <a:lnTo>
                    <a:pt x="519633" y="54190"/>
                  </a:lnTo>
                  <a:lnTo>
                    <a:pt x="495147" y="54190"/>
                  </a:lnTo>
                  <a:lnTo>
                    <a:pt x="495147" y="17691"/>
                  </a:lnTo>
                  <a:lnTo>
                    <a:pt x="519557" y="17691"/>
                  </a:lnTo>
                  <a:lnTo>
                    <a:pt x="535813" y="32410"/>
                  </a:lnTo>
                  <a:lnTo>
                    <a:pt x="535813" y="5359"/>
                  </a:lnTo>
                  <a:lnTo>
                    <a:pt x="530059" y="2819"/>
                  </a:lnTo>
                  <a:lnTo>
                    <a:pt x="522846" y="1485"/>
                  </a:lnTo>
                  <a:lnTo>
                    <a:pt x="476351" y="1485"/>
                  </a:lnTo>
                  <a:lnTo>
                    <a:pt x="476351" y="114173"/>
                  </a:lnTo>
                  <a:lnTo>
                    <a:pt x="495147" y="114173"/>
                  </a:lnTo>
                  <a:lnTo>
                    <a:pt x="495147" y="70319"/>
                  </a:lnTo>
                  <a:lnTo>
                    <a:pt x="516978" y="70319"/>
                  </a:lnTo>
                  <a:lnTo>
                    <a:pt x="540499" y="114173"/>
                  </a:lnTo>
                  <a:lnTo>
                    <a:pt x="559371" y="114173"/>
                  </a:lnTo>
                  <a:lnTo>
                    <a:pt x="559371" y="110502"/>
                  </a:lnTo>
                  <a:close/>
                </a:path>
                <a:path w="760729" h="116205">
                  <a:moveTo>
                    <a:pt x="662393" y="114173"/>
                  </a:moveTo>
                  <a:lnTo>
                    <a:pt x="651560" y="85852"/>
                  </a:lnTo>
                  <a:lnTo>
                    <a:pt x="645363" y="69646"/>
                  </a:lnTo>
                  <a:lnTo>
                    <a:pt x="626668" y="20777"/>
                  </a:lnTo>
                  <a:lnTo>
                    <a:pt x="626668" y="69646"/>
                  </a:lnTo>
                  <a:lnTo>
                    <a:pt x="596328" y="69646"/>
                  </a:lnTo>
                  <a:lnTo>
                    <a:pt x="611492" y="27927"/>
                  </a:lnTo>
                  <a:lnTo>
                    <a:pt x="626668" y="69646"/>
                  </a:lnTo>
                  <a:lnTo>
                    <a:pt x="626668" y="20777"/>
                  </a:lnTo>
                  <a:lnTo>
                    <a:pt x="619290" y="1485"/>
                  </a:lnTo>
                  <a:lnTo>
                    <a:pt x="616902" y="1485"/>
                  </a:lnTo>
                  <a:lnTo>
                    <a:pt x="606056" y="1485"/>
                  </a:lnTo>
                  <a:lnTo>
                    <a:pt x="603681" y="1485"/>
                  </a:lnTo>
                  <a:lnTo>
                    <a:pt x="560717" y="114173"/>
                  </a:lnTo>
                  <a:lnTo>
                    <a:pt x="580148" y="114173"/>
                  </a:lnTo>
                  <a:lnTo>
                    <a:pt x="590435" y="85852"/>
                  </a:lnTo>
                  <a:lnTo>
                    <a:pt x="632574" y="85852"/>
                  </a:lnTo>
                  <a:lnTo>
                    <a:pt x="642886" y="114173"/>
                  </a:lnTo>
                  <a:lnTo>
                    <a:pt x="662393" y="114173"/>
                  </a:lnTo>
                  <a:close/>
                </a:path>
                <a:path w="760729" h="116205">
                  <a:moveTo>
                    <a:pt x="760679" y="1485"/>
                  </a:moveTo>
                  <a:lnTo>
                    <a:pt x="742022" y="1485"/>
                  </a:lnTo>
                  <a:lnTo>
                    <a:pt x="742022" y="79946"/>
                  </a:lnTo>
                  <a:lnTo>
                    <a:pt x="690740" y="1485"/>
                  </a:lnTo>
                  <a:lnTo>
                    <a:pt x="672973" y="1485"/>
                  </a:lnTo>
                  <a:lnTo>
                    <a:pt x="672973" y="114173"/>
                  </a:lnTo>
                  <a:lnTo>
                    <a:pt x="691781" y="114173"/>
                  </a:lnTo>
                  <a:lnTo>
                    <a:pt x="691781" y="35979"/>
                  </a:lnTo>
                  <a:lnTo>
                    <a:pt x="742848" y="114173"/>
                  </a:lnTo>
                  <a:lnTo>
                    <a:pt x="760679" y="114173"/>
                  </a:lnTo>
                  <a:lnTo>
                    <a:pt x="760679" y="1485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2" name="object 12"/>
          <p:cNvGrpSpPr/>
          <p:nvPr/>
        </p:nvGrpSpPr>
        <p:grpSpPr>
          <a:xfrm>
            <a:off x="4251280" y="1293938"/>
            <a:ext cx="764540" cy="116205"/>
            <a:chOff x="4251280" y="1293938"/>
            <a:chExt cx="764540" cy="116205"/>
          </a:xfrm>
        </p:grpSpPr>
        <p:pic>
          <p:nvPicPr>
            <p:cNvPr id="13" name="object 13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4251280" y="1293938"/>
              <a:ext cx="83101" cy="115657"/>
            </a:xfrm>
            <a:prstGeom prst="rect">
              <a:avLst/>
            </a:prstGeom>
          </p:spPr>
        </p:pic>
        <p:sp>
          <p:nvSpPr>
            <p:cNvPr id="14" name="object 14"/>
            <p:cNvSpPr/>
            <p:nvPr/>
          </p:nvSpPr>
          <p:spPr>
            <a:xfrm>
              <a:off x="4349153" y="1295247"/>
              <a:ext cx="241935" cy="113030"/>
            </a:xfrm>
            <a:custGeom>
              <a:avLst/>
              <a:gdLst/>
              <a:ahLst/>
              <a:cxnLst/>
              <a:rect l="l" t="t" r="r" b="b"/>
              <a:pathLst>
                <a:path w="241935" h="113030">
                  <a:moveTo>
                    <a:pt x="73215" y="96735"/>
                  </a:moveTo>
                  <a:lnTo>
                    <a:pt x="18808" y="96735"/>
                  </a:lnTo>
                  <a:lnTo>
                    <a:pt x="11442" y="96735"/>
                  </a:lnTo>
                  <a:lnTo>
                    <a:pt x="11442" y="96520"/>
                  </a:lnTo>
                  <a:lnTo>
                    <a:pt x="18808" y="96520"/>
                  </a:lnTo>
                  <a:lnTo>
                    <a:pt x="18808" y="62839"/>
                  </a:lnTo>
                  <a:lnTo>
                    <a:pt x="65633" y="62839"/>
                  </a:lnTo>
                  <a:lnTo>
                    <a:pt x="65633" y="46710"/>
                  </a:lnTo>
                  <a:lnTo>
                    <a:pt x="18808" y="46710"/>
                  </a:lnTo>
                  <a:lnTo>
                    <a:pt x="18808" y="16510"/>
                  </a:lnTo>
                  <a:lnTo>
                    <a:pt x="11442" y="16510"/>
                  </a:lnTo>
                  <a:lnTo>
                    <a:pt x="11442" y="16383"/>
                  </a:lnTo>
                  <a:lnTo>
                    <a:pt x="18808" y="16383"/>
                  </a:lnTo>
                  <a:lnTo>
                    <a:pt x="72466" y="16383"/>
                  </a:lnTo>
                  <a:lnTo>
                    <a:pt x="72466" y="177"/>
                  </a:lnTo>
                  <a:lnTo>
                    <a:pt x="18808" y="177"/>
                  </a:lnTo>
                  <a:lnTo>
                    <a:pt x="11442" y="177"/>
                  </a:lnTo>
                  <a:lnTo>
                    <a:pt x="11442" y="0"/>
                  </a:lnTo>
                  <a:lnTo>
                    <a:pt x="0" y="0"/>
                  </a:lnTo>
                  <a:lnTo>
                    <a:pt x="0" y="16510"/>
                  </a:lnTo>
                  <a:lnTo>
                    <a:pt x="0" y="46990"/>
                  </a:lnTo>
                  <a:lnTo>
                    <a:pt x="0" y="62230"/>
                  </a:lnTo>
                  <a:lnTo>
                    <a:pt x="0" y="96520"/>
                  </a:lnTo>
                  <a:lnTo>
                    <a:pt x="0" y="113030"/>
                  </a:lnTo>
                  <a:lnTo>
                    <a:pt x="11442" y="113030"/>
                  </a:lnTo>
                  <a:lnTo>
                    <a:pt x="11442" y="112864"/>
                  </a:lnTo>
                  <a:lnTo>
                    <a:pt x="18808" y="112864"/>
                  </a:lnTo>
                  <a:lnTo>
                    <a:pt x="73215" y="112864"/>
                  </a:lnTo>
                  <a:lnTo>
                    <a:pt x="73215" y="96735"/>
                  </a:lnTo>
                  <a:close/>
                </a:path>
                <a:path w="241935" h="113030">
                  <a:moveTo>
                    <a:pt x="184315" y="177"/>
                  </a:moveTo>
                  <a:lnTo>
                    <a:pt x="178777" y="177"/>
                  </a:lnTo>
                  <a:lnTo>
                    <a:pt x="144919" y="84658"/>
                  </a:lnTo>
                  <a:lnTo>
                    <a:pt x="110985" y="177"/>
                  </a:lnTo>
                  <a:lnTo>
                    <a:pt x="105448" y="177"/>
                  </a:lnTo>
                  <a:lnTo>
                    <a:pt x="92252" y="177"/>
                  </a:lnTo>
                  <a:lnTo>
                    <a:pt x="88798" y="177"/>
                  </a:lnTo>
                  <a:lnTo>
                    <a:pt x="88798" y="112864"/>
                  </a:lnTo>
                  <a:lnTo>
                    <a:pt x="107530" y="112864"/>
                  </a:lnTo>
                  <a:lnTo>
                    <a:pt x="107530" y="68376"/>
                  </a:lnTo>
                  <a:lnTo>
                    <a:pt x="106527" y="35382"/>
                  </a:lnTo>
                  <a:lnTo>
                    <a:pt x="137934" y="112864"/>
                  </a:lnTo>
                  <a:lnTo>
                    <a:pt x="151752" y="112864"/>
                  </a:lnTo>
                  <a:lnTo>
                    <a:pt x="163233" y="84658"/>
                  </a:lnTo>
                  <a:lnTo>
                    <a:pt x="183235" y="35382"/>
                  </a:lnTo>
                  <a:lnTo>
                    <a:pt x="184315" y="177"/>
                  </a:lnTo>
                  <a:close/>
                </a:path>
                <a:path w="241935" h="113030">
                  <a:moveTo>
                    <a:pt x="200964" y="177"/>
                  </a:moveTo>
                  <a:lnTo>
                    <a:pt x="197586" y="177"/>
                  </a:lnTo>
                  <a:lnTo>
                    <a:pt x="184315" y="177"/>
                  </a:lnTo>
                  <a:lnTo>
                    <a:pt x="183261" y="35382"/>
                  </a:lnTo>
                  <a:lnTo>
                    <a:pt x="182232" y="68376"/>
                  </a:lnTo>
                  <a:lnTo>
                    <a:pt x="182232" y="112864"/>
                  </a:lnTo>
                  <a:lnTo>
                    <a:pt x="200964" y="112864"/>
                  </a:lnTo>
                  <a:lnTo>
                    <a:pt x="200964" y="177"/>
                  </a:lnTo>
                  <a:close/>
                </a:path>
                <a:path w="241935" h="113030">
                  <a:moveTo>
                    <a:pt x="241439" y="16510"/>
                  </a:moveTo>
                  <a:lnTo>
                    <a:pt x="234073" y="16510"/>
                  </a:lnTo>
                  <a:lnTo>
                    <a:pt x="234073" y="0"/>
                  </a:lnTo>
                  <a:lnTo>
                    <a:pt x="222631" y="0"/>
                  </a:lnTo>
                  <a:lnTo>
                    <a:pt x="222631" y="113030"/>
                  </a:lnTo>
                  <a:lnTo>
                    <a:pt x="234073" y="113030"/>
                  </a:lnTo>
                  <a:lnTo>
                    <a:pt x="234073" y="96520"/>
                  </a:lnTo>
                  <a:lnTo>
                    <a:pt x="241439" y="96520"/>
                  </a:lnTo>
                  <a:lnTo>
                    <a:pt x="241439" y="62230"/>
                  </a:lnTo>
                  <a:lnTo>
                    <a:pt x="234073" y="62230"/>
                  </a:lnTo>
                  <a:lnTo>
                    <a:pt x="234073" y="46990"/>
                  </a:lnTo>
                  <a:lnTo>
                    <a:pt x="241439" y="46990"/>
                  </a:lnTo>
                  <a:lnTo>
                    <a:pt x="241439" y="1651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5" name="object 15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4583238" y="1293938"/>
              <a:ext cx="432487" cy="115657"/>
            </a:xfrm>
            <a:prstGeom prst="rect">
              <a:avLst/>
            </a:prstGeom>
          </p:spPr>
        </p:pic>
      </p:grpSp>
      <p:grpSp>
        <p:nvGrpSpPr>
          <p:cNvPr id="16" name="object 16"/>
          <p:cNvGrpSpPr/>
          <p:nvPr/>
        </p:nvGrpSpPr>
        <p:grpSpPr>
          <a:xfrm>
            <a:off x="5063039" y="1293938"/>
            <a:ext cx="385445" cy="116205"/>
            <a:chOff x="5063039" y="1293938"/>
            <a:chExt cx="385445" cy="116205"/>
          </a:xfrm>
        </p:grpSpPr>
        <p:pic>
          <p:nvPicPr>
            <p:cNvPr id="17" name="object 17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063039" y="1293938"/>
              <a:ext cx="188798" cy="115657"/>
            </a:xfrm>
            <a:prstGeom prst="rect">
              <a:avLst/>
            </a:prstGeom>
          </p:spPr>
        </p:pic>
        <p:pic>
          <p:nvPicPr>
            <p:cNvPr id="18" name="object 18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5272040" y="1295424"/>
              <a:ext cx="176425" cy="114171"/>
            </a:xfrm>
            <a:prstGeom prst="rect">
              <a:avLst/>
            </a:prstGeom>
          </p:spPr>
        </p:pic>
      </p:grpSp>
      <p:pic>
        <p:nvPicPr>
          <p:cNvPr id="19" name="object 19"/>
          <p:cNvPicPr/>
          <p:nvPr/>
        </p:nvPicPr>
        <p:blipFill>
          <a:blip r:embed="rId10" cstate="print"/>
          <a:stretch>
            <a:fillRect/>
          </a:stretch>
        </p:blipFill>
        <p:spPr>
          <a:xfrm>
            <a:off x="5497469" y="1295239"/>
            <a:ext cx="350050" cy="113030"/>
          </a:xfrm>
          <a:prstGeom prst="rect">
            <a:avLst/>
          </a:prstGeom>
        </p:spPr>
      </p:pic>
      <p:sp>
        <p:nvSpPr>
          <p:cNvPr id="20" name="object 20"/>
          <p:cNvSpPr/>
          <p:nvPr/>
        </p:nvSpPr>
        <p:spPr>
          <a:xfrm>
            <a:off x="2749990" y="1701074"/>
            <a:ext cx="22225" cy="86995"/>
          </a:xfrm>
          <a:custGeom>
            <a:avLst/>
            <a:gdLst/>
            <a:ahLst/>
            <a:cxnLst/>
            <a:rect l="l" t="t" r="r" b="b"/>
            <a:pathLst>
              <a:path w="22225" h="86994">
                <a:moveTo>
                  <a:pt x="14197" y="86594"/>
                </a:moveTo>
                <a:lnTo>
                  <a:pt x="7358" y="86594"/>
                </a:lnTo>
                <a:lnTo>
                  <a:pt x="4707" y="85578"/>
                </a:lnTo>
                <a:lnTo>
                  <a:pt x="941" y="81490"/>
                </a:lnTo>
                <a:lnTo>
                  <a:pt x="0" y="79037"/>
                </a:lnTo>
                <a:lnTo>
                  <a:pt x="0" y="73289"/>
                </a:lnTo>
                <a:lnTo>
                  <a:pt x="929" y="70811"/>
                </a:lnTo>
                <a:lnTo>
                  <a:pt x="4670" y="66674"/>
                </a:lnTo>
                <a:lnTo>
                  <a:pt x="7333" y="65633"/>
                </a:lnTo>
                <a:lnTo>
                  <a:pt x="14221" y="65633"/>
                </a:lnTo>
                <a:lnTo>
                  <a:pt x="16872" y="66674"/>
                </a:lnTo>
                <a:lnTo>
                  <a:pt x="18731" y="68755"/>
                </a:lnTo>
                <a:lnTo>
                  <a:pt x="20614" y="70811"/>
                </a:lnTo>
                <a:lnTo>
                  <a:pt x="21555" y="73289"/>
                </a:lnTo>
                <a:lnTo>
                  <a:pt x="21555" y="79037"/>
                </a:lnTo>
                <a:lnTo>
                  <a:pt x="20614" y="81490"/>
                </a:lnTo>
                <a:lnTo>
                  <a:pt x="16848" y="85578"/>
                </a:lnTo>
                <a:lnTo>
                  <a:pt x="14197" y="86594"/>
                </a:lnTo>
                <a:close/>
              </a:path>
              <a:path w="22225" h="86994">
                <a:moveTo>
                  <a:pt x="14271" y="20961"/>
                </a:moveTo>
                <a:lnTo>
                  <a:pt x="7433" y="20961"/>
                </a:lnTo>
                <a:lnTo>
                  <a:pt x="4781" y="19945"/>
                </a:lnTo>
                <a:lnTo>
                  <a:pt x="1015" y="15857"/>
                </a:lnTo>
                <a:lnTo>
                  <a:pt x="74" y="13404"/>
                </a:lnTo>
                <a:lnTo>
                  <a:pt x="74" y="7655"/>
                </a:lnTo>
                <a:lnTo>
                  <a:pt x="1003" y="5178"/>
                </a:lnTo>
                <a:lnTo>
                  <a:pt x="4744" y="1040"/>
                </a:lnTo>
                <a:lnTo>
                  <a:pt x="7408" y="0"/>
                </a:lnTo>
                <a:lnTo>
                  <a:pt x="14296" y="0"/>
                </a:lnTo>
                <a:lnTo>
                  <a:pt x="16947" y="1040"/>
                </a:lnTo>
                <a:lnTo>
                  <a:pt x="18805" y="3121"/>
                </a:lnTo>
                <a:lnTo>
                  <a:pt x="20688" y="5178"/>
                </a:lnTo>
                <a:lnTo>
                  <a:pt x="21630" y="7655"/>
                </a:lnTo>
                <a:lnTo>
                  <a:pt x="21630" y="13404"/>
                </a:lnTo>
                <a:lnTo>
                  <a:pt x="20688" y="15857"/>
                </a:lnTo>
                <a:lnTo>
                  <a:pt x="16922" y="19945"/>
                </a:lnTo>
                <a:lnTo>
                  <a:pt x="14271" y="2096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21" name="object 21"/>
          <p:cNvPicPr/>
          <p:nvPr/>
        </p:nvPicPr>
        <p:blipFill>
          <a:blip r:embed="rId11" cstate="print"/>
          <a:stretch>
            <a:fillRect/>
          </a:stretch>
        </p:blipFill>
        <p:spPr>
          <a:xfrm>
            <a:off x="917084" y="1668146"/>
            <a:ext cx="1657650" cy="676299"/>
          </a:xfrm>
          <a:prstGeom prst="rect">
            <a:avLst/>
          </a:prstGeom>
        </p:spPr>
      </p:pic>
      <p:sp>
        <p:nvSpPr>
          <p:cNvPr id="22" name="object 22"/>
          <p:cNvSpPr/>
          <p:nvPr/>
        </p:nvSpPr>
        <p:spPr>
          <a:xfrm>
            <a:off x="2749990" y="1876136"/>
            <a:ext cx="22225" cy="86995"/>
          </a:xfrm>
          <a:custGeom>
            <a:avLst/>
            <a:gdLst/>
            <a:ahLst/>
            <a:cxnLst/>
            <a:rect l="l" t="t" r="r" b="b"/>
            <a:pathLst>
              <a:path w="22225" h="86994">
                <a:moveTo>
                  <a:pt x="14197" y="86594"/>
                </a:moveTo>
                <a:lnTo>
                  <a:pt x="7358" y="86594"/>
                </a:lnTo>
                <a:lnTo>
                  <a:pt x="4707" y="85578"/>
                </a:lnTo>
                <a:lnTo>
                  <a:pt x="941" y="81490"/>
                </a:lnTo>
                <a:lnTo>
                  <a:pt x="0" y="79037"/>
                </a:lnTo>
                <a:lnTo>
                  <a:pt x="0" y="73289"/>
                </a:lnTo>
                <a:lnTo>
                  <a:pt x="929" y="70811"/>
                </a:lnTo>
                <a:lnTo>
                  <a:pt x="4670" y="66674"/>
                </a:lnTo>
                <a:lnTo>
                  <a:pt x="7333" y="65633"/>
                </a:lnTo>
                <a:lnTo>
                  <a:pt x="14221" y="65633"/>
                </a:lnTo>
                <a:lnTo>
                  <a:pt x="16872" y="66674"/>
                </a:lnTo>
                <a:lnTo>
                  <a:pt x="18731" y="68755"/>
                </a:lnTo>
                <a:lnTo>
                  <a:pt x="20614" y="70811"/>
                </a:lnTo>
                <a:lnTo>
                  <a:pt x="21555" y="73289"/>
                </a:lnTo>
                <a:lnTo>
                  <a:pt x="21555" y="79037"/>
                </a:lnTo>
                <a:lnTo>
                  <a:pt x="20614" y="81490"/>
                </a:lnTo>
                <a:lnTo>
                  <a:pt x="16848" y="85578"/>
                </a:lnTo>
                <a:lnTo>
                  <a:pt x="14197" y="86594"/>
                </a:lnTo>
                <a:close/>
              </a:path>
              <a:path w="22225" h="86994">
                <a:moveTo>
                  <a:pt x="14271" y="20961"/>
                </a:moveTo>
                <a:lnTo>
                  <a:pt x="7433" y="20961"/>
                </a:lnTo>
                <a:lnTo>
                  <a:pt x="4781" y="19945"/>
                </a:lnTo>
                <a:lnTo>
                  <a:pt x="1015" y="15857"/>
                </a:lnTo>
                <a:lnTo>
                  <a:pt x="74" y="13404"/>
                </a:lnTo>
                <a:lnTo>
                  <a:pt x="74" y="7655"/>
                </a:lnTo>
                <a:lnTo>
                  <a:pt x="1003" y="5178"/>
                </a:lnTo>
                <a:lnTo>
                  <a:pt x="4744" y="1040"/>
                </a:lnTo>
                <a:lnTo>
                  <a:pt x="7408" y="0"/>
                </a:lnTo>
                <a:lnTo>
                  <a:pt x="14296" y="0"/>
                </a:lnTo>
                <a:lnTo>
                  <a:pt x="16947" y="1040"/>
                </a:lnTo>
                <a:lnTo>
                  <a:pt x="18805" y="3121"/>
                </a:lnTo>
                <a:lnTo>
                  <a:pt x="20688" y="5178"/>
                </a:lnTo>
                <a:lnTo>
                  <a:pt x="21630" y="7655"/>
                </a:lnTo>
                <a:lnTo>
                  <a:pt x="21630" y="13404"/>
                </a:lnTo>
                <a:lnTo>
                  <a:pt x="20688" y="15857"/>
                </a:lnTo>
                <a:lnTo>
                  <a:pt x="16922" y="19945"/>
                </a:lnTo>
                <a:lnTo>
                  <a:pt x="14271" y="2096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2749990" y="2051198"/>
            <a:ext cx="22225" cy="86995"/>
          </a:xfrm>
          <a:custGeom>
            <a:avLst/>
            <a:gdLst/>
            <a:ahLst/>
            <a:cxnLst/>
            <a:rect l="l" t="t" r="r" b="b"/>
            <a:pathLst>
              <a:path w="22225" h="86994">
                <a:moveTo>
                  <a:pt x="14197" y="86594"/>
                </a:moveTo>
                <a:lnTo>
                  <a:pt x="7358" y="86594"/>
                </a:lnTo>
                <a:lnTo>
                  <a:pt x="4707" y="85578"/>
                </a:lnTo>
                <a:lnTo>
                  <a:pt x="941" y="81490"/>
                </a:lnTo>
                <a:lnTo>
                  <a:pt x="0" y="79037"/>
                </a:lnTo>
                <a:lnTo>
                  <a:pt x="0" y="73289"/>
                </a:lnTo>
                <a:lnTo>
                  <a:pt x="929" y="70811"/>
                </a:lnTo>
                <a:lnTo>
                  <a:pt x="4670" y="66674"/>
                </a:lnTo>
                <a:lnTo>
                  <a:pt x="7333" y="65633"/>
                </a:lnTo>
                <a:lnTo>
                  <a:pt x="14221" y="65633"/>
                </a:lnTo>
                <a:lnTo>
                  <a:pt x="16872" y="66674"/>
                </a:lnTo>
                <a:lnTo>
                  <a:pt x="18731" y="68755"/>
                </a:lnTo>
                <a:lnTo>
                  <a:pt x="20614" y="70811"/>
                </a:lnTo>
                <a:lnTo>
                  <a:pt x="21555" y="73289"/>
                </a:lnTo>
                <a:lnTo>
                  <a:pt x="21555" y="79037"/>
                </a:lnTo>
                <a:lnTo>
                  <a:pt x="20614" y="81490"/>
                </a:lnTo>
                <a:lnTo>
                  <a:pt x="16848" y="85578"/>
                </a:lnTo>
                <a:lnTo>
                  <a:pt x="14197" y="86594"/>
                </a:lnTo>
                <a:close/>
              </a:path>
              <a:path w="22225" h="86994">
                <a:moveTo>
                  <a:pt x="14271" y="20961"/>
                </a:moveTo>
                <a:lnTo>
                  <a:pt x="7433" y="20961"/>
                </a:lnTo>
                <a:lnTo>
                  <a:pt x="4781" y="19945"/>
                </a:lnTo>
                <a:lnTo>
                  <a:pt x="1015" y="15857"/>
                </a:lnTo>
                <a:lnTo>
                  <a:pt x="74" y="13404"/>
                </a:lnTo>
                <a:lnTo>
                  <a:pt x="74" y="7655"/>
                </a:lnTo>
                <a:lnTo>
                  <a:pt x="1003" y="5178"/>
                </a:lnTo>
                <a:lnTo>
                  <a:pt x="4744" y="1040"/>
                </a:lnTo>
                <a:lnTo>
                  <a:pt x="7408" y="0"/>
                </a:lnTo>
                <a:lnTo>
                  <a:pt x="14296" y="0"/>
                </a:lnTo>
                <a:lnTo>
                  <a:pt x="16947" y="1040"/>
                </a:lnTo>
                <a:lnTo>
                  <a:pt x="18805" y="3121"/>
                </a:lnTo>
                <a:lnTo>
                  <a:pt x="20688" y="5178"/>
                </a:lnTo>
                <a:lnTo>
                  <a:pt x="21630" y="7655"/>
                </a:lnTo>
                <a:lnTo>
                  <a:pt x="21630" y="13404"/>
                </a:lnTo>
                <a:lnTo>
                  <a:pt x="20688" y="15857"/>
                </a:lnTo>
                <a:lnTo>
                  <a:pt x="16922" y="19945"/>
                </a:lnTo>
                <a:lnTo>
                  <a:pt x="14271" y="2096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2749990" y="2226260"/>
            <a:ext cx="22225" cy="86995"/>
          </a:xfrm>
          <a:custGeom>
            <a:avLst/>
            <a:gdLst/>
            <a:ahLst/>
            <a:cxnLst/>
            <a:rect l="l" t="t" r="r" b="b"/>
            <a:pathLst>
              <a:path w="22225" h="86994">
                <a:moveTo>
                  <a:pt x="14197" y="86594"/>
                </a:moveTo>
                <a:lnTo>
                  <a:pt x="7358" y="86594"/>
                </a:lnTo>
                <a:lnTo>
                  <a:pt x="4707" y="85578"/>
                </a:lnTo>
                <a:lnTo>
                  <a:pt x="941" y="81490"/>
                </a:lnTo>
                <a:lnTo>
                  <a:pt x="0" y="79037"/>
                </a:lnTo>
                <a:lnTo>
                  <a:pt x="0" y="73289"/>
                </a:lnTo>
                <a:lnTo>
                  <a:pt x="929" y="70811"/>
                </a:lnTo>
                <a:lnTo>
                  <a:pt x="4670" y="66674"/>
                </a:lnTo>
                <a:lnTo>
                  <a:pt x="7333" y="65633"/>
                </a:lnTo>
                <a:lnTo>
                  <a:pt x="14221" y="65633"/>
                </a:lnTo>
                <a:lnTo>
                  <a:pt x="16872" y="66674"/>
                </a:lnTo>
                <a:lnTo>
                  <a:pt x="18731" y="68755"/>
                </a:lnTo>
                <a:lnTo>
                  <a:pt x="20614" y="70811"/>
                </a:lnTo>
                <a:lnTo>
                  <a:pt x="21555" y="73289"/>
                </a:lnTo>
                <a:lnTo>
                  <a:pt x="21555" y="79037"/>
                </a:lnTo>
                <a:lnTo>
                  <a:pt x="20614" y="81490"/>
                </a:lnTo>
                <a:lnTo>
                  <a:pt x="16848" y="85578"/>
                </a:lnTo>
                <a:lnTo>
                  <a:pt x="14197" y="86594"/>
                </a:lnTo>
                <a:close/>
              </a:path>
              <a:path w="22225" h="86994">
                <a:moveTo>
                  <a:pt x="14271" y="20961"/>
                </a:moveTo>
                <a:lnTo>
                  <a:pt x="7433" y="20961"/>
                </a:lnTo>
                <a:lnTo>
                  <a:pt x="4781" y="19945"/>
                </a:lnTo>
                <a:lnTo>
                  <a:pt x="1015" y="15857"/>
                </a:lnTo>
                <a:lnTo>
                  <a:pt x="74" y="13404"/>
                </a:lnTo>
                <a:lnTo>
                  <a:pt x="74" y="7655"/>
                </a:lnTo>
                <a:lnTo>
                  <a:pt x="1003" y="5178"/>
                </a:lnTo>
                <a:lnTo>
                  <a:pt x="4744" y="1040"/>
                </a:lnTo>
                <a:lnTo>
                  <a:pt x="7408" y="0"/>
                </a:lnTo>
                <a:lnTo>
                  <a:pt x="14296" y="0"/>
                </a:lnTo>
                <a:lnTo>
                  <a:pt x="16947" y="1040"/>
                </a:lnTo>
                <a:lnTo>
                  <a:pt x="18805" y="3121"/>
                </a:lnTo>
                <a:lnTo>
                  <a:pt x="20688" y="5178"/>
                </a:lnTo>
                <a:lnTo>
                  <a:pt x="21630" y="7655"/>
                </a:lnTo>
                <a:lnTo>
                  <a:pt x="21630" y="13404"/>
                </a:lnTo>
                <a:lnTo>
                  <a:pt x="20688" y="15857"/>
                </a:lnTo>
                <a:lnTo>
                  <a:pt x="16922" y="19945"/>
                </a:lnTo>
                <a:lnTo>
                  <a:pt x="14271" y="2096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 txBox="1"/>
          <p:nvPr/>
        </p:nvSpPr>
        <p:spPr>
          <a:xfrm>
            <a:off x="900668" y="1604723"/>
            <a:ext cx="3947795" cy="1106805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915160">
              <a:lnSpc>
                <a:spcPts val="1470"/>
              </a:lnSpc>
              <a:spcBef>
                <a:spcPts val="130"/>
              </a:spcBef>
            </a:pPr>
            <a:r>
              <a:rPr sz="1300" spc="-55" dirty="0">
                <a:latin typeface="Arial MT"/>
                <a:cs typeface="Arial MT"/>
              </a:rPr>
              <a:t>...................................................</a:t>
            </a:r>
            <a:endParaRPr sz="1300" dirty="0">
              <a:latin typeface="Arial MT"/>
              <a:cs typeface="Arial MT"/>
            </a:endParaRPr>
          </a:p>
          <a:p>
            <a:pPr marL="1915160">
              <a:lnSpc>
                <a:spcPts val="1380"/>
              </a:lnSpc>
            </a:pPr>
            <a:r>
              <a:rPr sz="1300" spc="-40" dirty="0">
                <a:latin typeface="Arial MT"/>
                <a:cs typeface="Arial MT"/>
              </a:rPr>
              <a:t>.........................................</a:t>
            </a:r>
            <a:endParaRPr sz="1300" dirty="0">
              <a:latin typeface="Arial MT"/>
              <a:cs typeface="Arial MT"/>
            </a:endParaRPr>
          </a:p>
          <a:p>
            <a:pPr marL="1915160" marR="1070610">
              <a:lnSpc>
                <a:spcPts val="1380"/>
              </a:lnSpc>
              <a:spcBef>
                <a:spcPts val="105"/>
              </a:spcBef>
            </a:pPr>
            <a:r>
              <a:rPr sz="1300" spc="-60" dirty="0">
                <a:latin typeface="Arial MT"/>
                <a:cs typeface="Arial MT"/>
              </a:rPr>
              <a:t>Ganjil </a:t>
            </a:r>
            <a:r>
              <a:rPr sz="1300" spc="125" dirty="0">
                <a:latin typeface="Arial MT"/>
                <a:cs typeface="Arial MT"/>
              </a:rPr>
              <a:t>/</a:t>
            </a:r>
            <a:r>
              <a:rPr sz="1300" spc="-60" dirty="0">
                <a:latin typeface="Arial MT"/>
                <a:cs typeface="Arial MT"/>
              </a:rPr>
              <a:t> </a:t>
            </a:r>
            <a:r>
              <a:rPr sz="1300" spc="-105" dirty="0">
                <a:latin typeface="Arial MT"/>
                <a:cs typeface="Arial MT"/>
              </a:rPr>
              <a:t>Genap </a:t>
            </a:r>
            <a:r>
              <a:rPr sz="1300" spc="-10" dirty="0">
                <a:latin typeface="Arial MT"/>
                <a:cs typeface="Arial MT"/>
              </a:rPr>
              <a:t>2025/2026</a:t>
            </a:r>
            <a:endParaRPr sz="1300" dirty="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1200"/>
              </a:spcBef>
            </a:pPr>
            <a:r>
              <a:rPr sz="1300" spc="-60" dirty="0">
                <a:latin typeface="Arial MT"/>
                <a:cs typeface="Arial MT"/>
              </a:rPr>
              <a:t>1.</a:t>
            </a:r>
            <a:r>
              <a:rPr sz="1300" spc="-30" dirty="0">
                <a:latin typeface="Arial MT"/>
                <a:cs typeface="Arial MT"/>
              </a:rPr>
              <a:t> </a:t>
            </a:r>
            <a:r>
              <a:rPr sz="1300" spc="-55" dirty="0">
                <a:latin typeface="Arial MT"/>
                <a:cs typeface="Arial MT"/>
              </a:rPr>
              <a:t>Rekapitulasi</a:t>
            </a:r>
            <a:r>
              <a:rPr sz="1300" spc="-30" dirty="0">
                <a:latin typeface="Arial MT"/>
                <a:cs typeface="Arial MT"/>
              </a:rPr>
              <a:t> </a:t>
            </a:r>
            <a:r>
              <a:rPr sz="1300" spc="-10" dirty="0">
                <a:latin typeface="Arial MT"/>
                <a:cs typeface="Arial MT"/>
              </a:rPr>
              <a:t>Pertemuan</a:t>
            </a:r>
            <a:endParaRPr sz="1300" dirty="0">
              <a:latin typeface="Arial MT"/>
              <a:cs typeface="Arial MT"/>
            </a:endParaRPr>
          </a:p>
        </p:txBody>
      </p:sp>
      <p:grpSp>
        <p:nvGrpSpPr>
          <p:cNvPr id="26" name="object 26"/>
          <p:cNvGrpSpPr/>
          <p:nvPr/>
        </p:nvGrpSpPr>
        <p:grpSpPr>
          <a:xfrm>
            <a:off x="1147294" y="2880261"/>
            <a:ext cx="368935" cy="120650"/>
            <a:chOff x="1147294" y="2880261"/>
            <a:chExt cx="368935" cy="120650"/>
          </a:xfrm>
        </p:grpSpPr>
        <p:pic>
          <p:nvPicPr>
            <p:cNvPr id="27" name="object 27"/>
            <p:cNvPicPr/>
            <p:nvPr/>
          </p:nvPicPr>
          <p:blipFill>
            <a:blip r:embed="rId12" cstate="print"/>
            <a:stretch>
              <a:fillRect/>
            </a:stretch>
          </p:blipFill>
          <p:spPr>
            <a:xfrm>
              <a:off x="1147294" y="2886208"/>
              <a:ext cx="161187" cy="114171"/>
            </a:xfrm>
            <a:prstGeom prst="rect">
              <a:avLst/>
            </a:prstGeom>
          </p:spPr>
        </p:pic>
        <p:pic>
          <p:nvPicPr>
            <p:cNvPr id="28" name="object 28"/>
            <p:cNvPicPr/>
            <p:nvPr/>
          </p:nvPicPr>
          <p:blipFill>
            <a:blip r:embed="rId13" cstate="print"/>
            <a:stretch>
              <a:fillRect/>
            </a:stretch>
          </p:blipFill>
          <p:spPr>
            <a:xfrm>
              <a:off x="1327733" y="2880261"/>
              <a:ext cx="188382" cy="120117"/>
            </a:xfrm>
            <a:prstGeom prst="rect">
              <a:avLst/>
            </a:prstGeom>
          </p:spPr>
        </p:pic>
      </p:grpSp>
      <p:graphicFrame>
        <p:nvGraphicFramePr>
          <p:cNvPr id="29" name="object 29"/>
          <p:cNvGraphicFramePr>
            <a:graphicFrameLocks noGrp="1"/>
          </p:cNvGraphicFramePr>
          <p:nvPr/>
        </p:nvGraphicFramePr>
        <p:xfrm>
          <a:off x="841694" y="2850470"/>
          <a:ext cx="5965824" cy="320611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677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919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2628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7987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5623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5623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5623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5623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5623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5623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5623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5623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5623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pic>
        <p:nvPicPr>
          <p:cNvPr id="30" name="object 30"/>
          <p:cNvPicPr/>
          <p:nvPr/>
        </p:nvPicPr>
        <p:blipFill>
          <a:blip r:embed="rId14" cstate="print"/>
          <a:stretch>
            <a:fillRect/>
          </a:stretch>
        </p:blipFill>
        <p:spPr>
          <a:xfrm>
            <a:off x="2143120" y="2880261"/>
            <a:ext cx="736705" cy="295179"/>
          </a:xfrm>
          <a:prstGeom prst="rect">
            <a:avLst/>
          </a:prstGeom>
        </p:spPr>
      </p:pic>
      <p:pic>
        <p:nvPicPr>
          <p:cNvPr id="31" name="object 31"/>
          <p:cNvPicPr/>
          <p:nvPr/>
        </p:nvPicPr>
        <p:blipFill>
          <a:blip r:embed="rId15" cstate="print"/>
          <a:stretch>
            <a:fillRect/>
          </a:stretch>
        </p:blipFill>
        <p:spPr>
          <a:xfrm>
            <a:off x="3525794" y="2886023"/>
            <a:ext cx="1387034" cy="323870"/>
          </a:xfrm>
          <a:prstGeom prst="rect">
            <a:avLst/>
          </a:prstGeom>
        </p:spPr>
      </p:pic>
      <p:pic>
        <p:nvPicPr>
          <p:cNvPr id="32" name="object 32"/>
          <p:cNvPicPr/>
          <p:nvPr/>
        </p:nvPicPr>
        <p:blipFill>
          <a:blip r:embed="rId16" cstate="print"/>
          <a:stretch>
            <a:fillRect/>
          </a:stretch>
        </p:blipFill>
        <p:spPr>
          <a:xfrm>
            <a:off x="5644365" y="2886208"/>
            <a:ext cx="764123" cy="289233"/>
          </a:xfrm>
          <a:prstGeom prst="rect">
            <a:avLst/>
          </a:prstGeom>
        </p:spPr>
      </p:pic>
      <p:pic>
        <p:nvPicPr>
          <p:cNvPr id="33" name="object 33"/>
          <p:cNvPicPr/>
          <p:nvPr/>
        </p:nvPicPr>
        <p:blipFill>
          <a:blip r:embed="rId17" cstate="print"/>
          <a:stretch>
            <a:fillRect/>
          </a:stretch>
        </p:blipFill>
        <p:spPr>
          <a:xfrm>
            <a:off x="921228" y="6470008"/>
            <a:ext cx="126110" cy="129445"/>
          </a:xfrm>
          <a:prstGeom prst="rect">
            <a:avLst/>
          </a:prstGeom>
        </p:spPr>
      </p:pic>
      <p:pic>
        <p:nvPicPr>
          <p:cNvPr id="34" name="object 34"/>
          <p:cNvPicPr/>
          <p:nvPr/>
        </p:nvPicPr>
        <p:blipFill>
          <a:blip r:embed="rId18" cstate="print"/>
          <a:stretch>
            <a:fillRect/>
          </a:stretch>
        </p:blipFill>
        <p:spPr>
          <a:xfrm>
            <a:off x="1114613" y="6464991"/>
            <a:ext cx="786138" cy="169166"/>
          </a:xfrm>
          <a:prstGeom prst="rect">
            <a:avLst/>
          </a:prstGeom>
        </p:spPr>
      </p:pic>
      <p:pic>
        <p:nvPicPr>
          <p:cNvPr id="35" name="object 35"/>
          <p:cNvPicPr/>
          <p:nvPr/>
        </p:nvPicPr>
        <p:blipFill>
          <a:blip r:embed="rId19" cstate="print"/>
          <a:stretch>
            <a:fillRect/>
          </a:stretch>
        </p:blipFill>
        <p:spPr>
          <a:xfrm>
            <a:off x="1955871" y="6471681"/>
            <a:ext cx="1179621" cy="128442"/>
          </a:xfrm>
          <a:prstGeom prst="rect">
            <a:avLst/>
          </a:prstGeom>
        </p:spPr>
      </p:pic>
      <p:sp>
        <p:nvSpPr>
          <p:cNvPr id="36" name="object 36"/>
          <p:cNvSpPr txBox="1"/>
          <p:nvPr/>
        </p:nvSpPr>
        <p:spPr>
          <a:xfrm>
            <a:off x="900668" y="6772864"/>
            <a:ext cx="5674360" cy="931544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1300" spc="-40" dirty="0">
                <a:latin typeface="Arial MT"/>
                <a:cs typeface="Arial MT"/>
              </a:rPr>
              <a:t>Tulis </a:t>
            </a:r>
            <a:r>
              <a:rPr sz="1300" spc="-60" dirty="0">
                <a:latin typeface="Arial MT"/>
                <a:cs typeface="Arial MT"/>
              </a:rPr>
              <a:t>poin-</a:t>
            </a:r>
            <a:r>
              <a:rPr sz="1300" spc="-40" dirty="0">
                <a:latin typeface="Arial MT"/>
                <a:cs typeface="Arial MT"/>
              </a:rPr>
              <a:t>poin</a:t>
            </a:r>
            <a:r>
              <a:rPr sz="1300" spc="-45" dirty="0">
                <a:latin typeface="Arial MT"/>
                <a:cs typeface="Arial MT"/>
              </a:rPr>
              <a:t> utama</a:t>
            </a:r>
            <a:r>
              <a:rPr sz="1300" spc="-50" dirty="0">
                <a:latin typeface="Arial MT"/>
                <a:cs typeface="Arial MT"/>
              </a:rPr>
              <a:t> </a:t>
            </a:r>
            <a:r>
              <a:rPr sz="1300" spc="-40" dirty="0">
                <a:latin typeface="Arial MT"/>
                <a:cs typeface="Arial MT"/>
              </a:rPr>
              <a:t>dari hasil</a:t>
            </a:r>
            <a:r>
              <a:rPr sz="1300" spc="-50" dirty="0">
                <a:latin typeface="Arial MT"/>
                <a:cs typeface="Arial MT"/>
              </a:rPr>
              <a:t> </a:t>
            </a:r>
            <a:r>
              <a:rPr sz="1300" spc="-60" dirty="0">
                <a:latin typeface="Arial MT"/>
                <a:cs typeface="Arial MT"/>
              </a:rPr>
              <a:t>pemantauan</a:t>
            </a:r>
            <a:r>
              <a:rPr sz="1300" spc="-45" dirty="0">
                <a:latin typeface="Arial MT"/>
                <a:cs typeface="Arial MT"/>
              </a:rPr>
              <a:t> </a:t>
            </a:r>
            <a:r>
              <a:rPr sz="1300" spc="-70" dirty="0">
                <a:latin typeface="Arial MT"/>
                <a:cs typeface="Arial MT"/>
              </a:rPr>
              <a:t>dan</a:t>
            </a:r>
            <a:r>
              <a:rPr sz="1300" spc="-45" dirty="0">
                <a:latin typeface="Arial MT"/>
                <a:cs typeface="Arial MT"/>
              </a:rPr>
              <a:t> </a:t>
            </a:r>
            <a:r>
              <a:rPr sz="1300" spc="-10" dirty="0">
                <a:latin typeface="Arial MT"/>
                <a:cs typeface="Arial MT"/>
              </a:rPr>
              <a:t>pertemuan:</a:t>
            </a:r>
            <a:endParaRPr sz="1300">
              <a:latin typeface="Arial MT"/>
              <a:cs typeface="Arial MT"/>
            </a:endParaRPr>
          </a:p>
          <a:p>
            <a:pPr marL="469265" indent="-228600">
              <a:lnSpc>
                <a:spcPts val="1470"/>
              </a:lnSpc>
              <a:spcBef>
                <a:spcPts val="1220"/>
              </a:spcBef>
              <a:buSzPct val="76923"/>
              <a:buFont typeface="Symbol"/>
              <a:buChar char=""/>
              <a:tabLst>
                <a:tab pos="469265" algn="l"/>
              </a:tabLst>
            </a:pPr>
            <a:r>
              <a:rPr sz="1300" spc="-65" dirty="0">
                <a:solidFill>
                  <a:srgbClr val="A6A6A6"/>
                </a:solidFill>
                <a:latin typeface="Arial MT"/>
                <a:cs typeface="Arial MT"/>
              </a:rPr>
              <a:t>Contoh:</a:t>
            </a:r>
            <a:r>
              <a:rPr sz="1300" spc="-30" dirty="0">
                <a:solidFill>
                  <a:srgbClr val="A6A6A6"/>
                </a:solidFill>
                <a:latin typeface="Arial MT"/>
                <a:cs typeface="Arial MT"/>
              </a:rPr>
              <a:t> </a:t>
            </a:r>
            <a:r>
              <a:rPr sz="1300" spc="-90" dirty="0">
                <a:solidFill>
                  <a:srgbClr val="A6A6A6"/>
                </a:solidFill>
                <a:latin typeface="Arial MT"/>
                <a:cs typeface="Arial MT"/>
              </a:rPr>
              <a:t>Banyak</a:t>
            </a:r>
            <a:r>
              <a:rPr sz="1300" spc="-15" dirty="0">
                <a:solidFill>
                  <a:srgbClr val="A6A6A6"/>
                </a:solidFill>
                <a:latin typeface="Arial MT"/>
                <a:cs typeface="Arial MT"/>
              </a:rPr>
              <a:t> </a:t>
            </a:r>
            <a:r>
              <a:rPr sz="1300" spc="-40" dirty="0">
                <a:solidFill>
                  <a:srgbClr val="A6A6A6"/>
                </a:solidFill>
                <a:latin typeface="Arial MT"/>
                <a:cs typeface="Arial MT"/>
              </a:rPr>
              <a:t>murid</a:t>
            </a:r>
            <a:r>
              <a:rPr sz="1300" spc="-30" dirty="0">
                <a:solidFill>
                  <a:srgbClr val="A6A6A6"/>
                </a:solidFill>
                <a:latin typeface="Arial MT"/>
                <a:cs typeface="Arial MT"/>
              </a:rPr>
              <a:t> </a:t>
            </a:r>
            <a:r>
              <a:rPr sz="1300" spc="-60" dirty="0">
                <a:solidFill>
                  <a:srgbClr val="A6A6A6"/>
                </a:solidFill>
                <a:latin typeface="Arial MT"/>
                <a:cs typeface="Arial MT"/>
              </a:rPr>
              <a:t>menunjukkan</a:t>
            </a:r>
            <a:r>
              <a:rPr sz="1300" spc="-25" dirty="0">
                <a:solidFill>
                  <a:srgbClr val="A6A6A6"/>
                </a:solidFill>
                <a:latin typeface="Arial MT"/>
                <a:cs typeface="Arial MT"/>
              </a:rPr>
              <a:t> </a:t>
            </a:r>
            <a:r>
              <a:rPr sz="1300" spc="-70" dirty="0">
                <a:solidFill>
                  <a:srgbClr val="A6A6A6"/>
                </a:solidFill>
                <a:latin typeface="Arial MT"/>
                <a:cs typeface="Arial MT"/>
              </a:rPr>
              <a:t>penurunan</a:t>
            </a:r>
            <a:r>
              <a:rPr sz="1300" spc="-20" dirty="0">
                <a:solidFill>
                  <a:srgbClr val="A6A6A6"/>
                </a:solidFill>
                <a:latin typeface="Arial MT"/>
                <a:cs typeface="Arial MT"/>
              </a:rPr>
              <a:t> </a:t>
            </a:r>
            <a:r>
              <a:rPr sz="1300" spc="-35" dirty="0">
                <a:solidFill>
                  <a:srgbClr val="A6A6A6"/>
                </a:solidFill>
                <a:latin typeface="Arial MT"/>
                <a:cs typeface="Arial MT"/>
              </a:rPr>
              <a:t>motivasi</a:t>
            </a:r>
            <a:r>
              <a:rPr sz="1300" spc="-25" dirty="0">
                <a:solidFill>
                  <a:srgbClr val="A6A6A6"/>
                </a:solidFill>
                <a:latin typeface="Arial MT"/>
                <a:cs typeface="Arial MT"/>
              </a:rPr>
              <a:t> </a:t>
            </a:r>
            <a:r>
              <a:rPr sz="1300" spc="-50" dirty="0">
                <a:solidFill>
                  <a:srgbClr val="A6A6A6"/>
                </a:solidFill>
                <a:latin typeface="Arial MT"/>
                <a:cs typeface="Arial MT"/>
              </a:rPr>
              <a:t>belajar</a:t>
            </a:r>
            <a:r>
              <a:rPr sz="1300" spc="-25" dirty="0">
                <a:solidFill>
                  <a:srgbClr val="A6A6A6"/>
                </a:solidFill>
                <a:latin typeface="Arial MT"/>
                <a:cs typeface="Arial MT"/>
              </a:rPr>
              <a:t> </a:t>
            </a:r>
            <a:r>
              <a:rPr sz="1300" spc="-50" dirty="0">
                <a:solidFill>
                  <a:srgbClr val="A6A6A6"/>
                </a:solidFill>
                <a:latin typeface="Arial MT"/>
                <a:cs typeface="Arial MT"/>
              </a:rPr>
              <a:t>setelah</a:t>
            </a:r>
            <a:r>
              <a:rPr sz="1300" spc="-25" dirty="0">
                <a:solidFill>
                  <a:srgbClr val="A6A6A6"/>
                </a:solidFill>
                <a:latin typeface="Arial MT"/>
                <a:cs typeface="Arial MT"/>
              </a:rPr>
              <a:t> </a:t>
            </a:r>
            <a:r>
              <a:rPr sz="1300" spc="-80" dirty="0">
                <a:solidFill>
                  <a:srgbClr val="A6A6A6"/>
                </a:solidFill>
                <a:latin typeface="Arial MT"/>
                <a:cs typeface="Arial MT"/>
              </a:rPr>
              <a:t>PAS.</a:t>
            </a:r>
            <a:endParaRPr sz="1300">
              <a:latin typeface="Arial MT"/>
              <a:cs typeface="Arial MT"/>
            </a:endParaRPr>
          </a:p>
          <a:p>
            <a:pPr marL="469265" marR="82550" indent="-228600">
              <a:lnSpc>
                <a:spcPts val="1380"/>
              </a:lnSpc>
              <a:spcBef>
                <a:spcPts val="105"/>
              </a:spcBef>
              <a:buSzPct val="76923"/>
              <a:buFont typeface="Symbol"/>
              <a:buChar char=""/>
              <a:tabLst>
                <a:tab pos="469265" algn="l"/>
              </a:tabLst>
            </a:pPr>
            <a:r>
              <a:rPr sz="1300" spc="-80" dirty="0">
                <a:solidFill>
                  <a:srgbClr val="A6A6A6"/>
                </a:solidFill>
                <a:latin typeface="Arial MT"/>
                <a:cs typeface="Arial MT"/>
              </a:rPr>
              <a:t>Beberapa</a:t>
            </a:r>
            <a:r>
              <a:rPr sz="1300" spc="-35" dirty="0">
                <a:solidFill>
                  <a:srgbClr val="A6A6A6"/>
                </a:solidFill>
                <a:latin typeface="Arial MT"/>
                <a:cs typeface="Arial MT"/>
              </a:rPr>
              <a:t> murid</a:t>
            </a:r>
            <a:r>
              <a:rPr sz="1300" spc="-30" dirty="0">
                <a:solidFill>
                  <a:srgbClr val="A6A6A6"/>
                </a:solidFill>
                <a:latin typeface="Arial MT"/>
                <a:cs typeface="Arial MT"/>
              </a:rPr>
              <a:t> </a:t>
            </a:r>
            <a:r>
              <a:rPr sz="1300" spc="-60" dirty="0">
                <a:solidFill>
                  <a:srgbClr val="A6A6A6"/>
                </a:solidFill>
                <a:latin typeface="Arial MT"/>
                <a:cs typeface="Arial MT"/>
              </a:rPr>
              <a:t>menunjukkan</a:t>
            </a:r>
            <a:r>
              <a:rPr sz="1300" spc="-35" dirty="0">
                <a:solidFill>
                  <a:srgbClr val="A6A6A6"/>
                </a:solidFill>
                <a:latin typeface="Arial MT"/>
                <a:cs typeface="Arial MT"/>
              </a:rPr>
              <a:t> </a:t>
            </a:r>
            <a:r>
              <a:rPr sz="1300" spc="-55" dirty="0">
                <a:solidFill>
                  <a:srgbClr val="A6A6A6"/>
                </a:solidFill>
                <a:latin typeface="Arial MT"/>
                <a:cs typeface="Arial MT"/>
              </a:rPr>
              <a:t>peningkatan</a:t>
            </a:r>
            <a:r>
              <a:rPr sz="1300" spc="-30" dirty="0">
                <a:solidFill>
                  <a:srgbClr val="A6A6A6"/>
                </a:solidFill>
                <a:latin typeface="Arial MT"/>
                <a:cs typeface="Arial MT"/>
              </a:rPr>
              <a:t> </a:t>
            </a:r>
            <a:r>
              <a:rPr sz="1300" spc="-55" dirty="0">
                <a:solidFill>
                  <a:srgbClr val="A6A6A6"/>
                </a:solidFill>
                <a:latin typeface="Arial MT"/>
                <a:cs typeface="Arial MT"/>
              </a:rPr>
              <a:t>tanggung</a:t>
            </a:r>
            <a:r>
              <a:rPr sz="1300" spc="-40" dirty="0">
                <a:solidFill>
                  <a:srgbClr val="A6A6A6"/>
                </a:solidFill>
                <a:latin typeface="Arial MT"/>
                <a:cs typeface="Arial MT"/>
              </a:rPr>
              <a:t> </a:t>
            </a:r>
            <a:r>
              <a:rPr sz="1300" spc="-55" dirty="0">
                <a:solidFill>
                  <a:srgbClr val="A6A6A6"/>
                </a:solidFill>
                <a:latin typeface="Arial MT"/>
                <a:cs typeface="Arial MT"/>
              </a:rPr>
              <a:t>jawab</a:t>
            </a:r>
            <a:r>
              <a:rPr sz="1300" spc="-30" dirty="0">
                <a:solidFill>
                  <a:srgbClr val="A6A6A6"/>
                </a:solidFill>
                <a:latin typeface="Arial MT"/>
                <a:cs typeface="Arial MT"/>
              </a:rPr>
              <a:t> </a:t>
            </a:r>
            <a:r>
              <a:rPr sz="1300" spc="-70" dirty="0">
                <a:solidFill>
                  <a:srgbClr val="A6A6A6"/>
                </a:solidFill>
                <a:latin typeface="Arial MT"/>
                <a:cs typeface="Arial MT"/>
              </a:rPr>
              <a:t>dan</a:t>
            </a:r>
            <a:r>
              <a:rPr sz="1300" spc="-35" dirty="0">
                <a:solidFill>
                  <a:srgbClr val="A6A6A6"/>
                </a:solidFill>
                <a:latin typeface="Arial MT"/>
                <a:cs typeface="Arial MT"/>
              </a:rPr>
              <a:t> </a:t>
            </a:r>
            <a:r>
              <a:rPr sz="1300" spc="-40" dirty="0">
                <a:solidFill>
                  <a:srgbClr val="A6A6A6"/>
                </a:solidFill>
                <a:latin typeface="Arial MT"/>
                <a:cs typeface="Arial MT"/>
              </a:rPr>
              <a:t>keaktifan</a:t>
            </a:r>
            <a:r>
              <a:rPr sz="1300" spc="-30" dirty="0">
                <a:solidFill>
                  <a:srgbClr val="A6A6A6"/>
                </a:solidFill>
                <a:latin typeface="Arial MT"/>
                <a:cs typeface="Arial MT"/>
              </a:rPr>
              <a:t> </a:t>
            </a:r>
            <a:r>
              <a:rPr sz="1300" spc="-25" dirty="0">
                <a:solidFill>
                  <a:srgbClr val="A6A6A6"/>
                </a:solidFill>
                <a:latin typeface="Arial MT"/>
                <a:cs typeface="Arial MT"/>
              </a:rPr>
              <a:t>di </a:t>
            </a:r>
            <a:r>
              <a:rPr sz="1300" spc="-10" dirty="0">
                <a:solidFill>
                  <a:srgbClr val="A6A6A6"/>
                </a:solidFill>
                <a:latin typeface="Arial MT"/>
                <a:cs typeface="Arial MT"/>
              </a:rPr>
              <a:t>kelas.</a:t>
            </a:r>
            <a:endParaRPr sz="1300">
              <a:latin typeface="Arial MT"/>
              <a:cs typeface="Arial MT"/>
            </a:endParaRPr>
          </a:p>
        </p:txBody>
      </p:sp>
      <p:grpSp>
        <p:nvGrpSpPr>
          <p:cNvPr id="37" name="object 37"/>
          <p:cNvGrpSpPr/>
          <p:nvPr/>
        </p:nvGrpSpPr>
        <p:grpSpPr>
          <a:xfrm>
            <a:off x="921312" y="7899683"/>
            <a:ext cx="126364" cy="130175"/>
            <a:chOff x="921312" y="7899683"/>
            <a:chExt cx="126364" cy="130175"/>
          </a:xfrm>
        </p:grpSpPr>
        <p:pic>
          <p:nvPicPr>
            <p:cNvPr id="38" name="object 38"/>
            <p:cNvPicPr/>
            <p:nvPr/>
          </p:nvPicPr>
          <p:blipFill>
            <a:blip r:embed="rId20" cstate="print"/>
            <a:stretch>
              <a:fillRect/>
            </a:stretch>
          </p:blipFill>
          <p:spPr>
            <a:xfrm>
              <a:off x="921312" y="7899683"/>
              <a:ext cx="82199" cy="130114"/>
            </a:xfrm>
            <a:prstGeom prst="rect">
              <a:avLst/>
            </a:prstGeom>
          </p:spPr>
        </p:pic>
        <p:sp>
          <p:nvSpPr>
            <p:cNvPr id="39" name="object 39"/>
            <p:cNvSpPr/>
            <p:nvPr/>
          </p:nvSpPr>
          <p:spPr>
            <a:xfrm>
              <a:off x="1023089" y="8005548"/>
              <a:ext cx="24765" cy="24130"/>
            </a:xfrm>
            <a:custGeom>
              <a:avLst/>
              <a:gdLst/>
              <a:ahLst/>
              <a:cxnLst/>
              <a:rect l="l" t="t" r="r" b="b"/>
              <a:pathLst>
                <a:path w="24765" h="24129">
                  <a:moveTo>
                    <a:pt x="15971" y="23581"/>
                  </a:moveTo>
                  <a:lnTo>
                    <a:pt x="8278" y="23581"/>
                  </a:lnTo>
                  <a:lnTo>
                    <a:pt x="5296" y="22438"/>
                  </a:lnTo>
                  <a:lnTo>
                    <a:pt x="3177" y="20152"/>
                  </a:lnTo>
                  <a:lnTo>
                    <a:pt x="1059" y="17839"/>
                  </a:lnTo>
                  <a:lnTo>
                    <a:pt x="0" y="15079"/>
                  </a:lnTo>
                  <a:lnTo>
                    <a:pt x="0" y="11874"/>
                  </a:lnTo>
                  <a:lnTo>
                    <a:pt x="0" y="8612"/>
                  </a:lnTo>
                  <a:lnTo>
                    <a:pt x="1045" y="5825"/>
                  </a:lnTo>
                  <a:lnTo>
                    <a:pt x="5254" y="1170"/>
                  </a:lnTo>
                  <a:lnTo>
                    <a:pt x="8250" y="0"/>
                  </a:lnTo>
                  <a:lnTo>
                    <a:pt x="15999" y="0"/>
                  </a:lnTo>
                  <a:lnTo>
                    <a:pt x="18982" y="1170"/>
                  </a:lnTo>
                  <a:lnTo>
                    <a:pt x="21072" y="3512"/>
                  </a:lnTo>
                  <a:lnTo>
                    <a:pt x="23190" y="5825"/>
                  </a:lnTo>
                  <a:lnTo>
                    <a:pt x="24250" y="8612"/>
                  </a:lnTo>
                  <a:lnTo>
                    <a:pt x="24250" y="15079"/>
                  </a:lnTo>
                  <a:lnTo>
                    <a:pt x="23190" y="17839"/>
                  </a:lnTo>
                  <a:lnTo>
                    <a:pt x="21072" y="20152"/>
                  </a:lnTo>
                  <a:lnTo>
                    <a:pt x="18954" y="22438"/>
                  </a:lnTo>
                  <a:lnTo>
                    <a:pt x="15971" y="23581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pic>
        <p:nvPicPr>
          <p:cNvPr id="40" name="object 40"/>
          <p:cNvPicPr/>
          <p:nvPr/>
        </p:nvPicPr>
        <p:blipFill>
          <a:blip r:embed="rId21" cstate="print"/>
          <a:stretch>
            <a:fillRect/>
          </a:stretch>
        </p:blipFill>
        <p:spPr>
          <a:xfrm>
            <a:off x="1114613" y="7894666"/>
            <a:ext cx="1033389" cy="135132"/>
          </a:xfrm>
          <a:prstGeom prst="rect">
            <a:avLst/>
          </a:prstGeom>
        </p:spPr>
      </p:pic>
      <p:grpSp>
        <p:nvGrpSpPr>
          <p:cNvPr id="41" name="object 41"/>
          <p:cNvGrpSpPr/>
          <p:nvPr/>
        </p:nvGrpSpPr>
        <p:grpSpPr>
          <a:xfrm>
            <a:off x="2202607" y="7894666"/>
            <a:ext cx="525780" cy="135255"/>
            <a:chOff x="2202607" y="7894666"/>
            <a:chExt cx="525780" cy="135255"/>
          </a:xfrm>
        </p:grpSpPr>
        <p:pic>
          <p:nvPicPr>
            <p:cNvPr id="42" name="object 42"/>
            <p:cNvPicPr/>
            <p:nvPr/>
          </p:nvPicPr>
          <p:blipFill>
            <a:blip r:embed="rId22" cstate="print"/>
            <a:stretch>
              <a:fillRect/>
            </a:stretch>
          </p:blipFill>
          <p:spPr>
            <a:xfrm>
              <a:off x="2202607" y="7899683"/>
              <a:ext cx="135680" cy="128442"/>
            </a:xfrm>
            <a:prstGeom prst="rect">
              <a:avLst/>
            </a:prstGeom>
          </p:spPr>
        </p:pic>
        <p:pic>
          <p:nvPicPr>
            <p:cNvPr id="43" name="object 43"/>
            <p:cNvPicPr/>
            <p:nvPr/>
          </p:nvPicPr>
          <p:blipFill>
            <a:blip r:embed="rId23" cstate="print"/>
            <a:stretch>
              <a:fillRect/>
            </a:stretch>
          </p:blipFill>
          <p:spPr>
            <a:xfrm>
              <a:off x="2357371" y="7894666"/>
              <a:ext cx="370415" cy="135132"/>
            </a:xfrm>
            <a:prstGeom prst="rect">
              <a:avLst/>
            </a:prstGeom>
          </p:spPr>
        </p:pic>
      </p:grpSp>
      <p:grpSp>
        <p:nvGrpSpPr>
          <p:cNvPr id="44" name="object 44"/>
          <p:cNvGrpSpPr/>
          <p:nvPr/>
        </p:nvGrpSpPr>
        <p:grpSpPr>
          <a:xfrm>
            <a:off x="2779608" y="7899683"/>
            <a:ext cx="464184" cy="165100"/>
            <a:chOff x="2779608" y="7899683"/>
            <a:chExt cx="464184" cy="165100"/>
          </a:xfrm>
        </p:grpSpPr>
        <p:pic>
          <p:nvPicPr>
            <p:cNvPr id="45" name="object 45"/>
            <p:cNvPicPr/>
            <p:nvPr/>
          </p:nvPicPr>
          <p:blipFill>
            <a:blip r:embed="rId24" cstate="print"/>
            <a:stretch>
              <a:fillRect/>
            </a:stretch>
          </p:blipFill>
          <p:spPr>
            <a:xfrm>
              <a:off x="2779608" y="7899683"/>
              <a:ext cx="303977" cy="164984"/>
            </a:xfrm>
            <a:prstGeom prst="rect">
              <a:avLst/>
            </a:prstGeom>
          </p:spPr>
        </p:pic>
        <p:pic>
          <p:nvPicPr>
            <p:cNvPr id="46" name="object 46"/>
            <p:cNvPicPr/>
            <p:nvPr/>
          </p:nvPicPr>
          <p:blipFill>
            <a:blip r:embed="rId25" cstate="print"/>
            <a:stretch>
              <a:fillRect/>
            </a:stretch>
          </p:blipFill>
          <p:spPr>
            <a:xfrm>
              <a:off x="3104222" y="7910638"/>
              <a:ext cx="139427" cy="119160"/>
            </a:xfrm>
            <a:prstGeom prst="rect">
              <a:avLst/>
            </a:prstGeom>
          </p:spPr>
        </p:pic>
      </p:grpSp>
      <p:sp>
        <p:nvSpPr>
          <p:cNvPr id="47" name="object 47"/>
          <p:cNvSpPr txBox="1"/>
          <p:nvPr/>
        </p:nvSpPr>
        <p:spPr>
          <a:xfrm>
            <a:off x="900668" y="8202539"/>
            <a:ext cx="5523230" cy="931544"/>
          </a:xfrm>
          <a:prstGeom prst="rect">
            <a:avLst/>
          </a:prstGeom>
        </p:spPr>
        <p:txBody>
          <a:bodyPr vert="horz" wrap="square" lIns="0" tIns="41910" rIns="0" bIns="0" rtlCol="0">
            <a:spAutoFit/>
          </a:bodyPr>
          <a:lstStyle/>
          <a:p>
            <a:pPr marL="469265" marR="309245" indent="-228600">
              <a:lnSpc>
                <a:spcPts val="1380"/>
              </a:lnSpc>
              <a:spcBef>
                <a:spcPts val="330"/>
              </a:spcBef>
              <a:buSzPct val="76923"/>
              <a:buFont typeface="Symbol"/>
              <a:buChar char=""/>
              <a:tabLst>
                <a:tab pos="469265" algn="l"/>
              </a:tabLst>
            </a:pPr>
            <a:r>
              <a:rPr sz="1300" spc="-50" dirty="0">
                <a:solidFill>
                  <a:srgbClr val="A6A6A6"/>
                </a:solidFill>
                <a:latin typeface="Arial MT"/>
                <a:cs typeface="Arial MT"/>
              </a:rPr>
              <a:t>Kolaborasi </a:t>
            </a:r>
            <a:r>
              <a:rPr sz="1300" spc="-45" dirty="0">
                <a:solidFill>
                  <a:srgbClr val="A6A6A6"/>
                </a:solidFill>
                <a:latin typeface="Arial MT"/>
                <a:cs typeface="Arial MT"/>
              </a:rPr>
              <a:t>lebih </a:t>
            </a:r>
            <a:r>
              <a:rPr sz="1300" spc="-25" dirty="0">
                <a:solidFill>
                  <a:srgbClr val="A6A6A6"/>
                </a:solidFill>
                <a:latin typeface="Arial MT"/>
                <a:cs typeface="Arial MT"/>
              </a:rPr>
              <a:t>intensif</a:t>
            </a:r>
            <a:r>
              <a:rPr sz="1300" spc="-45" dirty="0">
                <a:solidFill>
                  <a:srgbClr val="A6A6A6"/>
                </a:solidFill>
                <a:latin typeface="Arial MT"/>
                <a:cs typeface="Arial MT"/>
              </a:rPr>
              <a:t> </a:t>
            </a:r>
            <a:r>
              <a:rPr sz="1300" spc="-70" dirty="0">
                <a:solidFill>
                  <a:srgbClr val="A6A6A6"/>
                </a:solidFill>
                <a:latin typeface="Arial MT"/>
                <a:cs typeface="Arial MT"/>
              </a:rPr>
              <a:t>dengan</a:t>
            </a:r>
            <a:r>
              <a:rPr sz="1300" spc="-45" dirty="0">
                <a:solidFill>
                  <a:srgbClr val="A6A6A6"/>
                </a:solidFill>
                <a:latin typeface="Arial MT"/>
                <a:cs typeface="Arial MT"/>
              </a:rPr>
              <a:t> </a:t>
            </a:r>
            <a:r>
              <a:rPr sz="1300" spc="-55" dirty="0">
                <a:solidFill>
                  <a:srgbClr val="A6A6A6"/>
                </a:solidFill>
                <a:latin typeface="Arial MT"/>
                <a:cs typeface="Arial MT"/>
              </a:rPr>
              <a:t>guru</a:t>
            </a:r>
            <a:r>
              <a:rPr sz="1300" spc="-45" dirty="0">
                <a:solidFill>
                  <a:srgbClr val="A6A6A6"/>
                </a:solidFill>
                <a:latin typeface="Arial MT"/>
                <a:cs typeface="Arial MT"/>
              </a:rPr>
              <a:t> </a:t>
            </a:r>
            <a:r>
              <a:rPr sz="1300" spc="-130" dirty="0">
                <a:solidFill>
                  <a:srgbClr val="A6A6A6"/>
                </a:solidFill>
                <a:latin typeface="Arial MT"/>
                <a:cs typeface="Arial MT"/>
              </a:rPr>
              <a:t>BK</a:t>
            </a:r>
            <a:r>
              <a:rPr sz="1300" spc="-45" dirty="0">
                <a:solidFill>
                  <a:srgbClr val="A6A6A6"/>
                </a:solidFill>
                <a:latin typeface="Arial MT"/>
                <a:cs typeface="Arial MT"/>
              </a:rPr>
              <a:t> untuk</a:t>
            </a:r>
            <a:r>
              <a:rPr sz="1300" spc="-40" dirty="0">
                <a:solidFill>
                  <a:srgbClr val="A6A6A6"/>
                </a:solidFill>
                <a:latin typeface="Arial MT"/>
                <a:cs typeface="Arial MT"/>
              </a:rPr>
              <a:t> </a:t>
            </a:r>
            <a:r>
              <a:rPr sz="1300" spc="-35" dirty="0">
                <a:solidFill>
                  <a:srgbClr val="A6A6A6"/>
                </a:solidFill>
                <a:latin typeface="Arial MT"/>
                <a:cs typeface="Arial MT"/>
              </a:rPr>
              <a:t>siswa</a:t>
            </a:r>
            <a:r>
              <a:rPr sz="1300" spc="-50" dirty="0">
                <a:solidFill>
                  <a:srgbClr val="A6A6A6"/>
                </a:solidFill>
                <a:latin typeface="Arial MT"/>
                <a:cs typeface="Arial MT"/>
              </a:rPr>
              <a:t> </a:t>
            </a:r>
            <a:r>
              <a:rPr sz="1300" spc="-75" dirty="0">
                <a:solidFill>
                  <a:srgbClr val="A6A6A6"/>
                </a:solidFill>
                <a:latin typeface="Arial MT"/>
                <a:cs typeface="Arial MT"/>
              </a:rPr>
              <a:t>yang</a:t>
            </a:r>
            <a:r>
              <a:rPr sz="1300" spc="-55" dirty="0">
                <a:solidFill>
                  <a:srgbClr val="A6A6A6"/>
                </a:solidFill>
                <a:latin typeface="Arial MT"/>
                <a:cs typeface="Arial MT"/>
              </a:rPr>
              <a:t> mengalami </a:t>
            </a:r>
            <a:r>
              <a:rPr sz="1300" spc="-40" dirty="0">
                <a:solidFill>
                  <a:srgbClr val="A6A6A6"/>
                </a:solidFill>
                <a:latin typeface="Arial MT"/>
                <a:cs typeface="Arial MT"/>
              </a:rPr>
              <a:t>kesulitan</a:t>
            </a:r>
            <a:r>
              <a:rPr sz="1300" spc="-45" dirty="0">
                <a:solidFill>
                  <a:srgbClr val="A6A6A6"/>
                </a:solidFill>
                <a:latin typeface="Arial MT"/>
                <a:cs typeface="Arial MT"/>
              </a:rPr>
              <a:t> </a:t>
            </a:r>
            <a:r>
              <a:rPr sz="1300" spc="-10" dirty="0">
                <a:solidFill>
                  <a:srgbClr val="A6A6A6"/>
                </a:solidFill>
                <a:latin typeface="Arial MT"/>
                <a:cs typeface="Arial MT"/>
              </a:rPr>
              <a:t>emosional.</a:t>
            </a:r>
            <a:endParaRPr sz="1300" dirty="0">
              <a:latin typeface="Arial MT"/>
              <a:cs typeface="Arial MT"/>
            </a:endParaRPr>
          </a:p>
          <a:p>
            <a:pPr marL="469265" indent="-228600">
              <a:lnSpc>
                <a:spcPts val="1360"/>
              </a:lnSpc>
              <a:buSzPct val="76923"/>
              <a:buFont typeface="Symbol"/>
              <a:buChar char=""/>
              <a:tabLst>
                <a:tab pos="469265" algn="l"/>
              </a:tabLst>
            </a:pPr>
            <a:r>
              <a:rPr sz="1300" spc="-60" dirty="0">
                <a:solidFill>
                  <a:srgbClr val="A6A6A6"/>
                </a:solidFill>
                <a:latin typeface="Arial MT"/>
                <a:cs typeface="Arial MT"/>
              </a:rPr>
              <a:t>Perlu</a:t>
            </a:r>
            <a:r>
              <a:rPr sz="1300" spc="-45" dirty="0">
                <a:solidFill>
                  <a:srgbClr val="A6A6A6"/>
                </a:solidFill>
                <a:latin typeface="Arial MT"/>
                <a:cs typeface="Arial MT"/>
              </a:rPr>
              <a:t> </a:t>
            </a:r>
            <a:r>
              <a:rPr sz="1300" spc="-40" dirty="0">
                <a:solidFill>
                  <a:srgbClr val="A6A6A6"/>
                </a:solidFill>
                <a:latin typeface="Arial MT"/>
                <a:cs typeface="Arial MT"/>
              </a:rPr>
              <a:t>dibuat </a:t>
            </a:r>
            <a:r>
              <a:rPr sz="1300" spc="-50" dirty="0">
                <a:solidFill>
                  <a:srgbClr val="A6A6A6"/>
                </a:solidFill>
                <a:latin typeface="Arial MT"/>
                <a:cs typeface="Arial MT"/>
              </a:rPr>
              <a:t>program</a:t>
            </a:r>
            <a:r>
              <a:rPr sz="1300" spc="-35" dirty="0">
                <a:solidFill>
                  <a:srgbClr val="A6A6A6"/>
                </a:solidFill>
                <a:latin typeface="Arial MT"/>
                <a:cs typeface="Arial MT"/>
              </a:rPr>
              <a:t> </a:t>
            </a:r>
            <a:r>
              <a:rPr sz="1300" spc="-45" dirty="0">
                <a:solidFill>
                  <a:srgbClr val="A6A6A6"/>
                </a:solidFill>
                <a:latin typeface="Arial MT"/>
                <a:cs typeface="Arial MT"/>
              </a:rPr>
              <a:t>mentoring</a:t>
            </a:r>
            <a:r>
              <a:rPr sz="1300" spc="-50" dirty="0">
                <a:solidFill>
                  <a:srgbClr val="A6A6A6"/>
                </a:solidFill>
                <a:latin typeface="Arial MT"/>
                <a:cs typeface="Arial MT"/>
              </a:rPr>
              <a:t> </a:t>
            </a:r>
            <a:r>
              <a:rPr sz="1300" spc="-45" dirty="0">
                <a:solidFill>
                  <a:srgbClr val="A6A6A6"/>
                </a:solidFill>
                <a:latin typeface="Arial MT"/>
                <a:cs typeface="Arial MT"/>
              </a:rPr>
              <a:t>kelompok</a:t>
            </a:r>
            <a:r>
              <a:rPr sz="1300" spc="-35" dirty="0">
                <a:solidFill>
                  <a:srgbClr val="A6A6A6"/>
                </a:solidFill>
                <a:latin typeface="Arial MT"/>
                <a:cs typeface="Arial MT"/>
              </a:rPr>
              <a:t> </a:t>
            </a:r>
            <a:r>
              <a:rPr sz="1300" spc="-65" dirty="0">
                <a:solidFill>
                  <a:srgbClr val="A6A6A6"/>
                </a:solidFill>
                <a:latin typeface="Arial MT"/>
                <a:cs typeface="Arial MT"/>
              </a:rPr>
              <a:t>pada</a:t>
            </a:r>
            <a:r>
              <a:rPr sz="1300" spc="-50" dirty="0">
                <a:solidFill>
                  <a:srgbClr val="A6A6A6"/>
                </a:solidFill>
                <a:latin typeface="Arial MT"/>
                <a:cs typeface="Arial MT"/>
              </a:rPr>
              <a:t> awal</a:t>
            </a:r>
            <a:r>
              <a:rPr sz="1300" spc="-45" dirty="0">
                <a:solidFill>
                  <a:srgbClr val="A6A6A6"/>
                </a:solidFill>
                <a:latin typeface="Arial MT"/>
                <a:cs typeface="Arial MT"/>
              </a:rPr>
              <a:t> </a:t>
            </a:r>
            <a:r>
              <a:rPr sz="1300" spc="-50" dirty="0">
                <a:solidFill>
                  <a:srgbClr val="A6A6A6"/>
                </a:solidFill>
                <a:latin typeface="Arial MT"/>
                <a:cs typeface="Arial MT"/>
              </a:rPr>
              <a:t>semester</a:t>
            </a:r>
            <a:r>
              <a:rPr sz="1300" spc="-40" dirty="0">
                <a:solidFill>
                  <a:srgbClr val="A6A6A6"/>
                </a:solidFill>
                <a:latin typeface="Arial MT"/>
                <a:cs typeface="Arial MT"/>
              </a:rPr>
              <a:t> </a:t>
            </a:r>
            <a:r>
              <a:rPr sz="1300" spc="-45" dirty="0">
                <a:solidFill>
                  <a:srgbClr val="A6A6A6"/>
                </a:solidFill>
                <a:latin typeface="Arial MT"/>
                <a:cs typeface="Arial MT"/>
              </a:rPr>
              <a:t>berikutnya.</a:t>
            </a:r>
            <a:endParaRPr sz="1300" dirty="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1215"/>
              </a:spcBef>
            </a:pPr>
            <a:r>
              <a:rPr sz="1300" spc="-90" dirty="0">
                <a:latin typeface="Arial MT"/>
                <a:cs typeface="Arial MT"/>
              </a:rPr>
              <a:t>Guru</a:t>
            </a:r>
            <a:r>
              <a:rPr sz="1300" spc="-65" dirty="0">
                <a:latin typeface="Arial MT"/>
                <a:cs typeface="Arial MT"/>
              </a:rPr>
              <a:t> </a:t>
            </a:r>
            <a:r>
              <a:rPr sz="1300" spc="-10" dirty="0">
                <a:latin typeface="Arial MT"/>
                <a:cs typeface="Arial MT"/>
              </a:rPr>
              <a:t>Wali,</a:t>
            </a:r>
            <a:endParaRPr sz="1300" dirty="0">
              <a:latin typeface="Arial MT"/>
              <a:cs typeface="Arial MT"/>
            </a:endParaRPr>
          </a:p>
        </p:txBody>
      </p:sp>
      <p:sp>
        <p:nvSpPr>
          <p:cNvPr id="48" name="object 48"/>
          <p:cNvSpPr txBox="1"/>
          <p:nvPr/>
        </p:nvSpPr>
        <p:spPr>
          <a:xfrm>
            <a:off x="900668" y="9257986"/>
            <a:ext cx="432434" cy="229235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1300" spc="-55" dirty="0">
                <a:latin typeface="Arial MT"/>
                <a:cs typeface="Arial MT"/>
              </a:rPr>
              <a:t>Nama</a:t>
            </a:r>
            <a:endParaRPr sz="1300" dirty="0">
              <a:latin typeface="Arial MT"/>
              <a:cs typeface="Arial MT"/>
            </a:endParaRPr>
          </a:p>
        </p:txBody>
      </p:sp>
      <p:sp>
        <p:nvSpPr>
          <p:cNvPr id="49" name="object 49"/>
          <p:cNvSpPr txBox="1"/>
          <p:nvPr/>
        </p:nvSpPr>
        <p:spPr>
          <a:xfrm>
            <a:off x="1912651" y="9257986"/>
            <a:ext cx="62865" cy="229235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1300" spc="-50" dirty="0">
                <a:latin typeface="Arial MT"/>
                <a:cs typeface="Arial MT"/>
              </a:rPr>
              <a:t>:</a:t>
            </a:r>
            <a:endParaRPr sz="1300">
              <a:latin typeface="Arial MT"/>
              <a:cs typeface="Arial MT"/>
            </a:endParaRPr>
          </a:p>
        </p:txBody>
      </p:sp>
      <p:sp>
        <p:nvSpPr>
          <p:cNvPr id="50" name="object 3">
            <a:extLst>
              <a:ext uri="{FF2B5EF4-FFF2-40B4-BE49-F238E27FC236}">
                <a16:creationId xmlns:a16="http://schemas.microsoft.com/office/drawing/2014/main" id="{3913E5AF-40E4-B009-D4A1-491EA936D04C}"/>
              </a:ext>
            </a:extLst>
          </p:cNvPr>
          <p:cNvSpPr txBox="1"/>
          <p:nvPr/>
        </p:nvSpPr>
        <p:spPr>
          <a:xfrm>
            <a:off x="857836" y="9647708"/>
            <a:ext cx="996950" cy="229235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1300" spc="-75" dirty="0">
                <a:latin typeface="Arial MT"/>
                <a:cs typeface="Arial MT"/>
              </a:rPr>
              <a:t>Tanda</a:t>
            </a:r>
            <a:r>
              <a:rPr sz="1300" spc="-45" dirty="0">
                <a:latin typeface="Arial MT"/>
                <a:cs typeface="Arial MT"/>
              </a:rPr>
              <a:t> </a:t>
            </a:r>
            <a:r>
              <a:rPr sz="1300" spc="-70" dirty="0">
                <a:latin typeface="Arial MT"/>
                <a:cs typeface="Arial MT"/>
              </a:rPr>
              <a:t>Tangan</a:t>
            </a:r>
            <a:endParaRPr sz="1300" dirty="0">
              <a:latin typeface="Arial MT"/>
              <a:cs typeface="Arial MT"/>
            </a:endParaRPr>
          </a:p>
        </p:txBody>
      </p:sp>
      <p:sp>
        <p:nvSpPr>
          <p:cNvPr id="51" name="object 5">
            <a:extLst>
              <a:ext uri="{FF2B5EF4-FFF2-40B4-BE49-F238E27FC236}">
                <a16:creationId xmlns:a16="http://schemas.microsoft.com/office/drawing/2014/main" id="{7A6B4606-C082-1CB6-C89C-CDD65B5AD07F}"/>
              </a:ext>
            </a:extLst>
          </p:cNvPr>
          <p:cNvSpPr txBox="1"/>
          <p:nvPr/>
        </p:nvSpPr>
        <p:spPr>
          <a:xfrm>
            <a:off x="860909" y="10000846"/>
            <a:ext cx="572770" cy="229235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1300" spc="-60" dirty="0">
                <a:latin typeface="Arial MT"/>
                <a:cs typeface="Arial MT"/>
              </a:rPr>
              <a:t>Tanggal</a:t>
            </a:r>
            <a:endParaRPr sz="1300" dirty="0">
              <a:latin typeface="Arial MT"/>
              <a:cs typeface="Arial MT"/>
            </a:endParaRPr>
          </a:p>
        </p:txBody>
      </p:sp>
      <p:sp>
        <p:nvSpPr>
          <p:cNvPr id="52" name="object 49">
            <a:extLst>
              <a:ext uri="{FF2B5EF4-FFF2-40B4-BE49-F238E27FC236}">
                <a16:creationId xmlns:a16="http://schemas.microsoft.com/office/drawing/2014/main" id="{7F2293F5-1570-32F4-15AF-43C58B57756F}"/>
              </a:ext>
            </a:extLst>
          </p:cNvPr>
          <p:cNvSpPr txBox="1"/>
          <p:nvPr/>
        </p:nvSpPr>
        <p:spPr>
          <a:xfrm>
            <a:off x="1881219" y="9632214"/>
            <a:ext cx="62865" cy="229235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1300" spc="-50" dirty="0">
                <a:latin typeface="Arial MT"/>
                <a:cs typeface="Arial MT"/>
              </a:rPr>
              <a:t>:</a:t>
            </a:r>
            <a:endParaRPr sz="1300">
              <a:latin typeface="Arial MT"/>
              <a:cs typeface="Arial MT"/>
            </a:endParaRPr>
          </a:p>
        </p:txBody>
      </p:sp>
      <p:pic>
        <p:nvPicPr>
          <p:cNvPr id="53" name="Picture 52">
            <a:extLst>
              <a:ext uri="{FF2B5EF4-FFF2-40B4-BE49-F238E27FC236}">
                <a16:creationId xmlns:a16="http://schemas.microsoft.com/office/drawing/2014/main" id="{00BC532E-29E0-D603-5EDD-D7DADC30894E}"/>
              </a:ext>
            </a:extLst>
          </p:cNvPr>
          <p:cNvPicPr>
            <a:picLocks noChangeAspect="1"/>
          </p:cNvPicPr>
          <p:nvPr/>
        </p:nvPicPr>
        <p:blipFill>
          <a:blip r:embed="rId26"/>
          <a:stretch>
            <a:fillRect/>
          </a:stretch>
        </p:blipFill>
        <p:spPr>
          <a:xfrm>
            <a:off x="1790720" y="9980503"/>
            <a:ext cx="243861" cy="347502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689</TotalTime>
  <Words>460</Words>
  <Application>Microsoft Office PowerPoint</Application>
  <PresentationFormat>Kustom</PresentationFormat>
  <Paragraphs>82</Paragraphs>
  <Slides>7</Slides>
  <Notes>0</Notes>
  <HiddenSlides>0</HiddenSlides>
  <MMClips>0</MMClips>
  <ScaleCrop>false</ScaleCrop>
  <HeadingPairs>
    <vt:vector size="6" baseType="variant">
      <vt:variant>
        <vt:lpstr>Font Dipakai</vt:lpstr>
      </vt:variant>
      <vt:variant>
        <vt:i4>4</vt:i4>
      </vt:variant>
      <vt:variant>
        <vt:lpstr>Tema</vt:lpstr>
      </vt:variant>
      <vt:variant>
        <vt:i4>1</vt:i4>
      </vt:variant>
      <vt:variant>
        <vt:lpstr>Judul Slide</vt:lpstr>
      </vt:variant>
      <vt:variant>
        <vt:i4>7</vt:i4>
      </vt:variant>
    </vt:vector>
  </HeadingPairs>
  <TitlesOfParts>
    <vt:vector size="12" baseType="lpstr">
      <vt:lpstr>Arial MT</vt:lpstr>
      <vt:lpstr>Calibri</vt:lpstr>
      <vt:lpstr>Symbol</vt:lpstr>
      <vt:lpstr>Times New Roman</vt:lpstr>
      <vt:lpstr>Office Theme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mukiyi</dc:creator>
  <cp:lastModifiedBy>pancari cahaya</cp:lastModifiedBy>
  <cp:revision>8</cp:revision>
  <dcterms:created xsi:type="dcterms:W3CDTF">2025-08-19T05:15:02Z</dcterms:created>
  <dcterms:modified xsi:type="dcterms:W3CDTF">2025-08-26T12:44:32Z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2025-08-19T00:00:00Z</vt:filetime>
  </property>
  <property fmtid="{D5CDD505-2E9C-101B-9397-08002B2CF9AE}" pid="3" name="Producer">
    <vt:lpwstr>Skia/PDF m92</vt:lpwstr>
  </property>
  <property fmtid="{D5CDD505-2E9C-101B-9397-08002B2CF9AE}" pid="4" name="LastSaved">
    <vt:filetime>2025-08-19T00:00:00Z</vt:filetime>
  </property>
</Properties>
</file>